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s/slide451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42.xml" ContentType="application/vnd.openxmlformats-officedocument.presentationml.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68.xml" ContentType="application/vnd.openxmlformats-officedocument.presentationml.slide+xml"/>
  <Override PartName="/ppt/slides/slide42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458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s/slide447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3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slides/slide450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44.xml" ContentType="application/vnd.openxmlformats-officedocument.presentationml.slide+xml"/>
  <Override PartName="/ppt/slides/slide455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42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449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2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slides/slide452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s/slide44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ppt/slides/slide446.xml" ContentType="application/vnd.openxmlformats-officedocument.presentationml.slide+xml"/>
  <Override PartName="/ppt/slides/slide45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s/slide43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Override PartName="/ppt/slides/slide46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454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44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448.xml" ContentType="application/vnd.openxmlformats-officedocument.presentationml.slide+xml"/>
  <Override PartName="/ppt/slides/slide459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456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s/slide45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s/slide43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2"/>
  </p:notesMasterIdLst>
  <p:sldIdLst>
    <p:sldId id="1739" r:id="rId2"/>
    <p:sldId id="257" r:id="rId3"/>
    <p:sldId id="1630" r:id="rId4"/>
    <p:sldId id="1631" r:id="rId5"/>
    <p:sldId id="1632" r:id="rId6"/>
    <p:sldId id="1633" r:id="rId7"/>
    <p:sldId id="1634" r:id="rId8"/>
    <p:sldId id="1635" r:id="rId9"/>
    <p:sldId id="337" r:id="rId10"/>
    <p:sldId id="276" r:id="rId11"/>
    <p:sldId id="814" r:id="rId12"/>
    <p:sldId id="815" r:id="rId13"/>
    <p:sldId id="1636" r:id="rId14"/>
    <p:sldId id="945" r:id="rId15"/>
    <p:sldId id="946" r:id="rId16"/>
    <p:sldId id="1637" r:id="rId17"/>
    <p:sldId id="262" r:id="rId18"/>
    <p:sldId id="723" r:id="rId19"/>
    <p:sldId id="279" r:id="rId20"/>
    <p:sldId id="728" r:id="rId21"/>
    <p:sldId id="440" r:id="rId22"/>
    <p:sldId id="441" r:id="rId23"/>
    <p:sldId id="442" r:id="rId24"/>
    <p:sldId id="730" r:id="rId25"/>
    <p:sldId id="1638" r:id="rId26"/>
    <p:sldId id="732" r:id="rId27"/>
    <p:sldId id="1639" r:id="rId28"/>
    <p:sldId id="447" r:id="rId29"/>
    <p:sldId id="448" r:id="rId30"/>
    <p:sldId id="820" r:id="rId31"/>
    <p:sldId id="822" r:id="rId32"/>
    <p:sldId id="823" r:id="rId33"/>
    <p:sldId id="1640" r:id="rId34"/>
    <p:sldId id="825" r:id="rId35"/>
    <p:sldId id="826" r:id="rId36"/>
    <p:sldId id="1641" r:id="rId37"/>
    <p:sldId id="919" r:id="rId38"/>
    <p:sldId id="828" r:id="rId39"/>
    <p:sldId id="829" r:id="rId40"/>
    <p:sldId id="959" r:id="rId41"/>
    <p:sldId id="965" r:id="rId42"/>
    <p:sldId id="960" r:id="rId43"/>
    <p:sldId id="961" r:id="rId44"/>
    <p:sldId id="962" r:id="rId45"/>
    <p:sldId id="968" r:id="rId46"/>
    <p:sldId id="969" r:id="rId47"/>
    <p:sldId id="970" r:id="rId48"/>
    <p:sldId id="1642" r:id="rId49"/>
    <p:sldId id="1643" r:id="rId50"/>
    <p:sldId id="1644" r:id="rId51"/>
    <p:sldId id="974" r:id="rId52"/>
    <p:sldId id="975" r:id="rId53"/>
    <p:sldId id="835" r:id="rId54"/>
    <p:sldId id="836" r:id="rId55"/>
    <p:sldId id="838" r:id="rId56"/>
    <p:sldId id="839" r:id="rId57"/>
    <p:sldId id="840" r:id="rId58"/>
    <p:sldId id="841" r:id="rId59"/>
    <p:sldId id="1645" r:id="rId60"/>
    <p:sldId id="842" r:id="rId61"/>
    <p:sldId id="1646" r:id="rId62"/>
    <p:sldId id="843" r:id="rId63"/>
    <p:sldId id="844" r:id="rId64"/>
    <p:sldId id="845" r:id="rId65"/>
    <p:sldId id="846" r:id="rId66"/>
    <p:sldId id="922" r:id="rId67"/>
    <p:sldId id="979" r:id="rId68"/>
    <p:sldId id="847" r:id="rId69"/>
    <p:sldId id="848" r:id="rId70"/>
    <p:sldId id="851" r:id="rId71"/>
    <p:sldId id="852" r:id="rId72"/>
    <p:sldId id="853" r:id="rId73"/>
    <p:sldId id="854" r:id="rId74"/>
    <p:sldId id="928" r:id="rId75"/>
    <p:sldId id="1647" r:id="rId76"/>
    <p:sldId id="856" r:id="rId77"/>
    <p:sldId id="857" r:id="rId78"/>
    <p:sldId id="858" r:id="rId79"/>
    <p:sldId id="1648" r:id="rId80"/>
    <p:sldId id="859" r:id="rId81"/>
    <p:sldId id="861" r:id="rId82"/>
    <p:sldId id="862" r:id="rId83"/>
    <p:sldId id="987" r:id="rId84"/>
    <p:sldId id="864" r:id="rId85"/>
    <p:sldId id="931" r:id="rId86"/>
    <p:sldId id="930" r:id="rId87"/>
    <p:sldId id="991" r:id="rId88"/>
    <p:sldId id="992" r:id="rId89"/>
    <p:sldId id="868" r:id="rId90"/>
    <p:sldId id="1649" r:id="rId91"/>
    <p:sldId id="869" r:id="rId92"/>
    <p:sldId id="870" r:id="rId93"/>
    <p:sldId id="1650" r:id="rId94"/>
    <p:sldId id="871" r:id="rId95"/>
    <p:sldId id="1001" r:id="rId96"/>
    <p:sldId id="1002" r:id="rId97"/>
    <p:sldId id="874" r:id="rId98"/>
    <p:sldId id="1005" r:id="rId99"/>
    <p:sldId id="1006" r:id="rId100"/>
    <p:sldId id="1651" r:id="rId101"/>
    <p:sldId id="1007" r:id="rId102"/>
    <p:sldId id="876" r:id="rId103"/>
    <p:sldId id="877" r:id="rId104"/>
    <p:sldId id="1652" r:id="rId105"/>
    <p:sldId id="878" r:id="rId106"/>
    <p:sldId id="933" r:id="rId107"/>
    <p:sldId id="879" r:id="rId108"/>
    <p:sldId id="1008" r:id="rId109"/>
    <p:sldId id="882" r:id="rId110"/>
    <p:sldId id="883" r:id="rId111"/>
    <p:sldId id="935" r:id="rId112"/>
    <p:sldId id="1009" r:id="rId113"/>
    <p:sldId id="1653" r:id="rId114"/>
    <p:sldId id="1012" r:id="rId115"/>
    <p:sldId id="1010" r:id="rId116"/>
    <p:sldId id="1654" r:id="rId117"/>
    <p:sldId id="1011" r:id="rId118"/>
    <p:sldId id="1655" r:id="rId119"/>
    <p:sldId id="1656" r:id="rId120"/>
    <p:sldId id="1657" r:id="rId121"/>
    <p:sldId id="884" r:id="rId122"/>
    <p:sldId id="885" r:id="rId123"/>
    <p:sldId id="886" r:id="rId124"/>
    <p:sldId id="1035" r:id="rId125"/>
    <p:sldId id="1037" r:id="rId126"/>
    <p:sldId id="1038" r:id="rId127"/>
    <p:sldId id="1039" r:id="rId128"/>
    <p:sldId id="1040" r:id="rId129"/>
    <p:sldId id="1041" r:id="rId130"/>
    <p:sldId id="1042" r:id="rId131"/>
    <p:sldId id="1043" r:id="rId132"/>
    <p:sldId id="1044" r:id="rId133"/>
    <p:sldId id="1045" r:id="rId134"/>
    <p:sldId id="1046" r:id="rId135"/>
    <p:sldId id="1047" r:id="rId136"/>
    <p:sldId id="1048" r:id="rId137"/>
    <p:sldId id="1049" r:id="rId138"/>
    <p:sldId id="1658" r:id="rId139"/>
    <p:sldId id="1050" r:id="rId140"/>
    <p:sldId id="1051" r:id="rId141"/>
    <p:sldId id="1662" r:id="rId142"/>
    <p:sldId id="1663" r:id="rId143"/>
    <p:sldId id="1052" r:id="rId144"/>
    <p:sldId id="1057" r:id="rId145"/>
    <p:sldId id="1058" r:id="rId146"/>
    <p:sldId id="1060" r:id="rId147"/>
    <p:sldId id="1061" r:id="rId148"/>
    <p:sldId id="1664" r:id="rId149"/>
    <p:sldId id="1062" r:id="rId150"/>
    <p:sldId id="1665" r:id="rId151"/>
    <p:sldId id="1666" r:id="rId152"/>
    <p:sldId id="1667" r:id="rId153"/>
    <p:sldId id="1668" r:id="rId154"/>
    <p:sldId id="1669" r:id="rId155"/>
    <p:sldId id="1670" r:id="rId156"/>
    <p:sldId id="1671" r:id="rId157"/>
    <p:sldId id="1672" r:id="rId158"/>
    <p:sldId id="1064" r:id="rId159"/>
    <p:sldId id="1065" r:id="rId160"/>
    <p:sldId id="1673" r:id="rId161"/>
    <p:sldId id="1066" r:id="rId162"/>
    <p:sldId id="1067" r:id="rId163"/>
    <p:sldId id="1068" r:id="rId164"/>
    <p:sldId id="1070" r:id="rId165"/>
    <p:sldId id="1071" r:id="rId166"/>
    <p:sldId id="1073" r:id="rId167"/>
    <p:sldId id="1074" r:id="rId168"/>
    <p:sldId id="1076" r:id="rId169"/>
    <p:sldId id="1078" r:id="rId170"/>
    <p:sldId id="1079" r:id="rId171"/>
    <p:sldId id="1080" r:id="rId172"/>
    <p:sldId id="1081" r:id="rId173"/>
    <p:sldId id="1674" r:id="rId174"/>
    <p:sldId id="1082" r:id="rId175"/>
    <p:sldId id="1675" r:id="rId176"/>
    <p:sldId id="1083" r:id="rId177"/>
    <p:sldId id="1676" r:id="rId178"/>
    <p:sldId id="1677" r:id="rId179"/>
    <p:sldId id="1678" r:id="rId180"/>
    <p:sldId id="1679" r:id="rId181"/>
    <p:sldId id="1084" r:id="rId182"/>
    <p:sldId id="1085" r:id="rId183"/>
    <p:sldId id="1086" r:id="rId184"/>
    <p:sldId id="1088" r:id="rId185"/>
    <p:sldId id="1089" r:id="rId186"/>
    <p:sldId id="1090" r:id="rId187"/>
    <p:sldId id="1091" r:id="rId188"/>
    <p:sldId id="1092" r:id="rId189"/>
    <p:sldId id="1093" r:id="rId190"/>
    <p:sldId id="1094" r:id="rId191"/>
    <p:sldId id="1680" r:id="rId192"/>
    <p:sldId id="1095" r:id="rId193"/>
    <p:sldId id="1096" r:id="rId194"/>
    <p:sldId id="1681" r:id="rId195"/>
    <p:sldId id="1097" r:id="rId196"/>
    <p:sldId id="1098" r:id="rId197"/>
    <p:sldId id="1099" r:id="rId198"/>
    <p:sldId id="1682" r:id="rId199"/>
    <p:sldId id="1100" r:id="rId200"/>
    <p:sldId id="1102" r:id="rId201"/>
    <p:sldId id="1103" r:id="rId202"/>
    <p:sldId id="1104" r:id="rId203"/>
    <p:sldId id="1683" r:id="rId204"/>
    <p:sldId id="1684" r:id="rId205"/>
    <p:sldId id="1105" r:id="rId206"/>
    <p:sldId id="1106" r:id="rId207"/>
    <p:sldId id="1108" r:id="rId208"/>
    <p:sldId id="1109" r:id="rId209"/>
    <p:sldId id="1110" r:id="rId210"/>
    <p:sldId id="1111" r:id="rId211"/>
    <p:sldId id="1113" r:id="rId212"/>
    <p:sldId id="1114" r:id="rId213"/>
    <p:sldId id="1115" r:id="rId214"/>
    <p:sldId id="1685" r:id="rId215"/>
    <p:sldId id="1686" r:id="rId216"/>
    <p:sldId id="1688" r:id="rId217"/>
    <p:sldId id="1689" r:id="rId218"/>
    <p:sldId id="1690" r:id="rId219"/>
    <p:sldId id="1117" r:id="rId220"/>
    <p:sldId id="1118" r:id="rId221"/>
    <p:sldId id="1691" r:id="rId222"/>
    <p:sldId id="1692" r:id="rId223"/>
    <p:sldId id="1119" r:id="rId224"/>
    <p:sldId id="1122" r:id="rId225"/>
    <p:sldId id="1123" r:id="rId226"/>
    <p:sldId id="1124" r:id="rId227"/>
    <p:sldId id="1125" r:id="rId228"/>
    <p:sldId id="1126" r:id="rId229"/>
    <p:sldId id="1693" r:id="rId230"/>
    <p:sldId id="1696" r:id="rId231"/>
    <p:sldId id="1694" r:id="rId232"/>
    <p:sldId id="1695" r:id="rId233"/>
    <p:sldId id="1697" r:id="rId234"/>
    <p:sldId id="1128" r:id="rId235"/>
    <p:sldId id="1129" r:id="rId236"/>
    <p:sldId id="1130" r:id="rId237"/>
    <p:sldId id="1131" r:id="rId238"/>
    <p:sldId id="1132" r:id="rId239"/>
    <p:sldId id="1698" r:id="rId240"/>
    <p:sldId id="1133" r:id="rId241"/>
    <p:sldId id="1134" r:id="rId242"/>
    <p:sldId id="1136" r:id="rId243"/>
    <p:sldId id="1139" r:id="rId244"/>
    <p:sldId id="1140" r:id="rId245"/>
    <p:sldId id="1141" r:id="rId246"/>
    <p:sldId id="1142" r:id="rId247"/>
    <p:sldId id="1143" r:id="rId248"/>
    <p:sldId id="1144" r:id="rId249"/>
    <p:sldId id="1145" r:id="rId250"/>
    <p:sldId id="1146" r:id="rId251"/>
    <p:sldId id="1147" r:id="rId252"/>
    <p:sldId id="1148" r:id="rId253"/>
    <p:sldId id="1149" r:id="rId254"/>
    <p:sldId id="1150" r:id="rId255"/>
    <p:sldId id="1151" r:id="rId256"/>
    <p:sldId id="1152" r:id="rId257"/>
    <p:sldId id="1153" r:id="rId258"/>
    <p:sldId id="1154" r:id="rId259"/>
    <p:sldId id="1155" r:id="rId260"/>
    <p:sldId id="1157" r:id="rId261"/>
    <p:sldId id="1158" r:id="rId262"/>
    <p:sldId id="1159" r:id="rId263"/>
    <p:sldId id="1160" r:id="rId264"/>
    <p:sldId id="1161" r:id="rId265"/>
    <p:sldId id="1162" r:id="rId266"/>
    <p:sldId id="1163" r:id="rId267"/>
    <p:sldId id="1164" r:id="rId268"/>
    <p:sldId id="1165" r:id="rId269"/>
    <p:sldId id="1699" r:id="rId270"/>
    <p:sldId id="1700" r:id="rId271"/>
    <p:sldId id="1701" r:id="rId272"/>
    <p:sldId id="1705" r:id="rId273"/>
    <p:sldId id="1702" r:id="rId274"/>
    <p:sldId id="1703" r:id="rId275"/>
    <p:sldId id="1704" r:id="rId276"/>
    <p:sldId id="1166" r:id="rId277"/>
    <p:sldId id="1167" r:id="rId278"/>
    <p:sldId id="1706" r:id="rId279"/>
    <p:sldId id="1168" r:id="rId280"/>
    <p:sldId id="1707" r:id="rId281"/>
    <p:sldId id="1170" r:id="rId282"/>
    <p:sldId id="1171" r:id="rId283"/>
    <p:sldId id="1172" r:id="rId284"/>
    <p:sldId id="1173" r:id="rId285"/>
    <p:sldId id="1175" r:id="rId286"/>
    <p:sldId id="1179" r:id="rId287"/>
    <p:sldId id="1180" r:id="rId288"/>
    <p:sldId id="1181" r:id="rId289"/>
    <p:sldId id="1182" r:id="rId290"/>
    <p:sldId id="1183" r:id="rId291"/>
    <p:sldId id="1185" r:id="rId292"/>
    <p:sldId id="1187" r:id="rId293"/>
    <p:sldId id="1188" r:id="rId294"/>
    <p:sldId id="1193" r:id="rId295"/>
    <p:sldId id="1194" r:id="rId296"/>
    <p:sldId id="1196" r:id="rId297"/>
    <p:sldId id="1197" r:id="rId298"/>
    <p:sldId id="1198" r:id="rId299"/>
    <p:sldId id="1199" r:id="rId300"/>
    <p:sldId id="1708" r:id="rId301"/>
    <p:sldId id="1200" r:id="rId302"/>
    <p:sldId id="1201" r:id="rId303"/>
    <p:sldId id="1202" r:id="rId304"/>
    <p:sldId id="1203" r:id="rId305"/>
    <p:sldId id="1204" r:id="rId306"/>
    <p:sldId id="1205" r:id="rId307"/>
    <p:sldId id="1206" r:id="rId308"/>
    <p:sldId id="1207" r:id="rId309"/>
    <p:sldId id="1208" r:id="rId310"/>
    <p:sldId id="1209" r:id="rId311"/>
    <p:sldId id="1210" r:id="rId312"/>
    <p:sldId id="1211" r:id="rId313"/>
    <p:sldId id="1212" r:id="rId314"/>
    <p:sldId id="1213" r:id="rId315"/>
    <p:sldId id="1214" r:id="rId316"/>
    <p:sldId id="1216" r:id="rId317"/>
    <p:sldId id="1709" r:id="rId318"/>
    <p:sldId id="1218" r:id="rId319"/>
    <p:sldId id="1219" r:id="rId320"/>
    <p:sldId id="1220" r:id="rId321"/>
    <p:sldId id="1225" r:id="rId322"/>
    <p:sldId id="1226" r:id="rId323"/>
    <p:sldId id="1228" r:id="rId324"/>
    <p:sldId id="1229" r:id="rId325"/>
    <p:sldId id="1230" r:id="rId326"/>
    <p:sldId id="1231" r:id="rId327"/>
    <p:sldId id="1710" r:id="rId328"/>
    <p:sldId id="1232" r:id="rId329"/>
    <p:sldId id="1711" r:id="rId330"/>
    <p:sldId id="1713" r:id="rId331"/>
    <p:sldId id="1714" r:id="rId332"/>
    <p:sldId id="1233" r:id="rId333"/>
    <p:sldId id="1234" r:id="rId334"/>
    <p:sldId id="1235" r:id="rId335"/>
    <p:sldId id="1236" r:id="rId336"/>
    <p:sldId id="1237" r:id="rId337"/>
    <p:sldId id="1238" r:id="rId338"/>
    <p:sldId id="1239" r:id="rId339"/>
    <p:sldId id="1241" r:id="rId340"/>
    <p:sldId id="1242" r:id="rId341"/>
    <p:sldId id="1715" r:id="rId342"/>
    <p:sldId id="1243" r:id="rId343"/>
    <p:sldId id="1244" r:id="rId344"/>
    <p:sldId id="1245" r:id="rId345"/>
    <p:sldId id="1246" r:id="rId346"/>
    <p:sldId id="1247" r:id="rId347"/>
    <p:sldId id="1248" r:id="rId348"/>
    <p:sldId id="1716" r:id="rId349"/>
    <p:sldId id="1249" r:id="rId350"/>
    <p:sldId id="1250" r:id="rId351"/>
    <p:sldId id="1251" r:id="rId352"/>
    <p:sldId id="1717" r:id="rId353"/>
    <p:sldId id="1252" r:id="rId354"/>
    <p:sldId id="1718" r:id="rId355"/>
    <p:sldId id="1719" r:id="rId356"/>
    <p:sldId id="1720" r:id="rId357"/>
    <p:sldId id="1721" r:id="rId358"/>
    <p:sldId id="1722" r:id="rId359"/>
    <p:sldId id="1723" r:id="rId360"/>
    <p:sldId id="1724" r:id="rId361"/>
    <p:sldId id="1253" r:id="rId362"/>
    <p:sldId id="1255" r:id="rId363"/>
    <p:sldId id="1256" r:id="rId364"/>
    <p:sldId id="1257" r:id="rId365"/>
    <p:sldId id="1258" r:id="rId366"/>
    <p:sldId id="1259" r:id="rId367"/>
    <p:sldId id="1260" r:id="rId368"/>
    <p:sldId id="1261" r:id="rId369"/>
    <p:sldId id="1262" r:id="rId370"/>
    <p:sldId id="1263" r:id="rId371"/>
    <p:sldId id="1264" r:id="rId372"/>
    <p:sldId id="1265" r:id="rId373"/>
    <p:sldId id="1266" r:id="rId374"/>
    <p:sldId id="1267" r:id="rId375"/>
    <p:sldId id="1268" r:id="rId376"/>
    <p:sldId id="1269" r:id="rId377"/>
    <p:sldId id="1270" r:id="rId378"/>
    <p:sldId id="1271" r:id="rId379"/>
    <p:sldId id="1272" r:id="rId380"/>
    <p:sldId id="1273" r:id="rId381"/>
    <p:sldId id="1274" r:id="rId382"/>
    <p:sldId id="1275" r:id="rId383"/>
    <p:sldId id="1277" r:id="rId384"/>
    <p:sldId id="1278" r:id="rId385"/>
    <p:sldId id="1279" r:id="rId386"/>
    <p:sldId id="1725" r:id="rId387"/>
    <p:sldId id="1280" r:id="rId388"/>
    <p:sldId id="1281" r:id="rId389"/>
    <p:sldId id="1282" r:id="rId390"/>
    <p:sldId id="1726" r:id="rId391"/>
    <p:sldId id="1283" r:id="rId392"/>
    <p:sldId id="1284" r:id="rId393"/>
    <p:sldId id="1285" r:id="rId394"/>
    <p:sldId id="1727" r:id="rId395"/>
    <p:sldId id="1286" r:id="rId396"/>
    <p:sldId id="1290" r:id="rId397"/>
    <p:sldId id="1291" r:id="rId398"/>
    <p:sldId id="1292" r:id="rId399"/>
    <p:sldId id="1293" r:id="rId400"/>
    <p:sldId id="1294" r:id="rId401"/>
    <p:sldId id="1295" r:id="rId402"/>
    <p:sldId id="1297" r:id="rId403"/>
    <p:sldId id="1298" r:id="rId404"/>
    <p:sldId id="1299" r:id="rId405"/>
    <p:sldId id="1300" r:id="rId406"/>
    <p:sldId id="1728" r:id="rId407"/>
    <p:sldId id="1729" r:id="rId408"/>
    <p:sldId id="1730" r:id="rId409"/>
    <p:sldId id="1731" r:id="rId410"/>
    <p:sldId id="1301" r:id="rId411"/>
    <p:sldId id="1302" r:id="rId412"/>
    <p:sldId id="1304" r:id="rId413"/>
    <p:sldId id="1305" r:id="rId414"/>
    <p:sldId id="1306" r:id="rId415"/>
    <p:sldId id="1307" r:id="rId416"/>
    <p:sldId id="1308" r:id="rId417"/>
    <p:sldId id="1309" r:id="rId418"/>
    <p:sldId id="1732" r:id="rId419"/>
    <p:sldId id="1310" r:id="rId420"/>
    <p:sldId id="1311" r:id="rId421"/>
    <p:sldId id="1312" r:id="rId422"/>
    <p:sldId id="1733" r:id="rId423"/>
    <p:sldId id="1313" r:id="rId424"/>
    <p:sldId id="1314" r:id="rId425"/>
    <p:sldId id="1316" r:id="rId426"/>
    <p:sldId id="1317" r:id="rId427"/>
    <p:sldId id="1318" r:id="rId428"/>
    <p:sldId id="1319" r:id="rId429"/>
    <p:sldId id="1321" r:id="rId430"/>
    <p:sldId id="1322" r:id="rId431"/>
    <p:sldId id="1734" r:id="rId432"/>
    <p:sldId id="1323" r:id="rId433"/>
    <p:sldId id="1324" r:id="rId434"/>
    <p:sldId id="1325" r:id="rId435"/>
    <p:sldId id="1326" r:id="rId436"/>
    <p:sldId id="1327" r:id="rId437"/>
    <p:sldId id="1328" r:id="rId438"/>
    <p:sldId id="1329" r:id="rId439"/>
    <p:sldId id="1369" r:id="rId440"/>
    <p:sldId id="1735" r:id="rId441"/>
    <p:sldId id="1371" r:id="rId442"/>
    <p:sldId id="1736" r:id="rId443"/>
    <p:sldId id="1372" r:id="rId444"/>
    <p:sldId id="1373" r:id="rId445"/>
    <p:sldId id="1737" r:id="rId446"/>
    <p:sldId id="1738" r:id="rId447"/>
    <p:sldId id="1374" r:id="rId448"/>
    <p:sldId id="1390" r:id="rId449"/>
    <p:sldId id="1391" r:id="rId450"/>
    <p:sldId id="1392" r:id="rId451"/>
    <p:sldId id="1393" r:id="rId452"/>
    <p:sldId id="1394" r:id="rId453"/>
    <p:sldId id="1395" r:id="rId454"/>
    <p:sldId id="1396" r:id="rId455"/>
    <p:sldId id="1397" r:id="rId456"/>
    <p:sldId id="1491" r:id="rId457"/>
    <p:sldId id="1492" r:id="rId458"/>
    <p:sldId id="1493" r:id="rId459"/>
    <p:sldId id="1494" r:id="rId460"/>
    <p:sldId id="1495" r:id="rId46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000099"/>
    <a:srgbClr val="990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viewProps" Target="viewProp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theme" Target="theme/theme1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image" Target="../media/image190.emf"/></Relationships>
</file>

<file path=ppt/drawings/_rels/vmlDrawing1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emf"/><Relationship Id="rId1" Type="http://schemas.openxmlformats.org/officeDocument/2006/relationships/image" Target="../media/image196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emf"/><Relationship Id="rId1" Type="http://schemas.openxmlformats.org/officeDocument/2006/relationships/image" Target="../media/image199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image" Target="../media/image202.emf"/><Relationship Id="rId1" Type="http://schemas.openxmlformats.org/officeDocument/2006/relationships/image" Target="../media/image20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207.emf"/><Relationship Id="rId1" Type="http://schemas.openxmlformats.org/officeDocument/2006/relationships/image" Target="../media/image206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drawings/_rels/vmlDrawing1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1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image" Target="../media/image21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image" Target="../media/image220.emf"/></Relationships>
</file>

<file path=ppt/drawings/_rels/vmlDrawing1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" Type="http://schemas.openxmlformats.org/officeDocument/2006/relationships/image" Target="../media/image223.emf"/></Relationships>
</file>

<file path=ppt/drawings/_rels/vmlDrawing1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2" Type="http://schemas.openxmlformats.org/officeDocument/2006/relationships/image" Target="../media/image227.emf"/><Relationship Id="rId1" Type="http://schemas.openxmlformats.org/officeDocument/2006/relationships/image" Target="../media/image226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image" Target="../media/image229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" Type="http://schemas.openxmlformats.org/officeDocument/2006/relationships/image" Target="../media/image232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1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emf"/><Relationship Id="rId1" Type="http://schemas.openxmlformats.org/officeDocument/2006/relationships/image" Target="../media/image237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emf"/><Relationship Id="rId1" Type="http://schemas.openxmlformats.org/officeDocument/2006/relationships/image" Target="../media/image243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emf"/><Relationship Id="rId1" Type="http://schemas.openxmlformats.org/officeDocument/2006/relationships/image" Target="../media/image251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5.emf"/></Relationships>
</file>

<file path=ppt/drawings/_rels/vmlDrawing1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emf"/><Relationship Id="rId1" Type="http://schemas.openxmlformats.org/officeDocument/2006/relationships/image" Target="../media/image256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emf"/></Relationships>
</file>

<file path=ppt/drawings/_rels/vmlDrawing1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emf"/><Relationship Id="rId1" Type="http://schemas.openxmlformats.org/officeDocument/2006/relationships/image" Target="../media/image261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1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emf"/><Relationship Id="rId1" Type="http://schemas.openxmlformats.org/officeDocument/2006/relationships/image" Target="../media/image265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e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emf"/><Relationship Id="rId1" Type="http://schemas.openxmlformats.org/officeDocument/2006/relationships/image" Target="../media/image270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.emf"/></Relationships>
</file>

<file path=ppt/drawings/_rels/vmlDrawing1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image" Target="../media/image273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1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emf"/><Relationship Id="rId1" Type="http://schemas.openxmlformats.org/officeDocument/2006/relationships/image" Target="../media/image282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emf"/></Relationships>
</file>

<file path=ppt/drawings/_rels/vmlDrawing1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emf"/><Relationship Id="rId1" Type="http://schemas.openxmlformats.org/officeDocument/2006/relationships/image" Target="../media/image285.emf"/></Relationships>
</file>

<file path=ppt/drawings/_rels/vmlDrawing1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emf"/><Relationship Id="rId2" Type="http://schemas.openxmlformats.org/officeDocument/2006/relationships/image" Target="../media/image288.emf"/><Relationship Id="rId1" Type="http://schemas.openxmlformats.org/officeDocument/2006/relationships/image" Target="../media/image287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1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image" Target="../media/image295.emf"/><Relationship Id="rId1" Type="http://schemas.openxmlformats.org/officeDocument/2006/relationships/image" Target="../media/image294.emf"/><Relationship Id="rId6" Type="http://schemas.openxmlformats.org/officeDocument/2006/relationships/image" Target="../media/image299.emf"/><Relationship Id="rId5" Type="http://schemas.openxmlformats.org/officeDocument/2006/relationships/image" Target="../media/image298.emf"/><Relationship Id="rId4" Type="http://schemas.openxmlformats.org/officeDocument/2006/relationships/image" Target="../media/image297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1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emf"/><Relationship Id="rId2" Type="http://schemas.openxmlformats.org/officeDocument/2006/relationships/image" Target="../media/image302.emf"/><Relationship Id="rId1" Type="http://schemas.openxmlformats.org/officeDocument/2006/relationships/image" Target="../media/image301.emf"/><Relationship Id="rId6" Type="http://schemas.openxmlformats.org/officeDocument/2006/relationships/image" Target="../media/image306.emf"/><Relationship Id="rId5" Type="http://schemas.openxmlformats.org/officeDocument/2006/relationships/image" Target="../media/image305.emf"/><Relationship Id="rId4" Type="http://schemas.openxmlformats.org/officeDocument/2006/relationships/image" Target="../media/image304.emf"/></Relationships>
</file>

<file path=ppt/drawings/_rels/vmlDrawing1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emf"/><Relationship Id="rId2" Type="http://schemas.openxmlformats.org/officeDocument/2006/relationships/image" Target="../media/image308.emf"/><Relationship Id="rId1" Type="http://schemas.openxmlformats.org/officeDocument/2006/relationships/image" Target="../media/image307.emf"/></Relationships>
</file>

<file path=ppt/drawings/_rels/vmlDrawing1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emf"/><Relationship Id="rId2" Type="http://schemas.openxmlformats.org/officeDocument/2006/relationships/image" Target="../media/image311.emf"/><Relationship Id="rId1" Type="http://schemas.openxmlformats.org/officeDocument/2006/relationships/image" Target="../media/image310.emf"/></Relationships>
</file>

<file path=ppt/drawings/_rels/vmlDrawing1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4.emf"/><Relationship Id="rId1" Type="http://schemas.openxmlformats.org/officeDocument/2006/relationships/image" Target="../media/image313.emf"/></Relationships>
</file>

<file path=ppt/drawings/_rels/vmlDrawing1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emf"/><Relationship Id="rId2" Type="http://schemas.openxmlformats.org/officeDocument/2006/relationships/image" Target="../media/image317.emf"/><Relationship Id="rId1" Type="http://schemas.openxmlformats.org/officeDocument/2006/relationships/image" Target="../media/image31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emf"/><Relationship Id="rId2" Type="http://schemas.openxmlformats.org/officeDocument/2006/relationships/image" Target="../media/image320.emf"/><Relationship Id="rId1" Type="http://schemas.openxmlformats.org/officeDocument/2006/relationships/image" Target="../media/image319.emf"/></Relationships>
</file>

<file path=ppt/drawings/_rels/vmlDrawing1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emf"/><Relationship Id="rId2" Type="http://schemas.openxmlformats.org/officeDocument/2006/relationships/image" Target="../media/image323.emf"/><Relationship Id="rId1" Type="http://schemas.openxmlformats.org/officeDocument/2006/relationships/image" Target="../media/image322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emf"/></Relationships>
</file>

<file path=ppt/drawings/_rels/vmlDrawing1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emf"/><Relationship Id="rId1" Type="http://schemas.openxmlformats.org/officeDocument/2006/relationships/image" Target="../media/image326.emf"/></Relationships>
</file>

<file path=ppt/drawings/_rels/vmlDrawing1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2" Type="http://schemas.openxmlformats.org/officeDocument/2006/relationships/image" Target="../media/image329.emf"/><Relationship Id="rId1" Type="http://schemas.openxmlformats.org/officeDocument/2006/relationships/image" Target="../media/image328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1.emf"/></Relationships>
</file>

<file path=ppt/drawings/_rels/vmlDrawing1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emf"/><Relationship Id="rId1" Type="http://schemas.openxmlformats.org/officeDocument/2006/relationships/image" Target="../media/image332.emf"/></Relationships>
</file>

<file path=ppt/drawings/_rels/vmlDrawing1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emf"/><Relationship Id="rId1" Type="http://schemas.openxmlformats.org/officeDocument/2006/relationships/image" Target="../media/image334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6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1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emf"/><Relationship Id="rId1" Type="http://schemas.openxmlformats.org/officeDocument/2006/relationships/image" Target="../media/image339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1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2.emf"/></Relationships>
</file>

<file path=ppt/drawings/_rels/vmlDrawing1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emf"/><Relationship Id="rId1" Type="http://schemas.openxmlformats.org/officeDocument/2006/relationships/image" Target="../media/image343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5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6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8.emf"/></Relationships>
</file>

<file path=ppt/drawings/_rels/vmlDrawing1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emf"/><Relationship Id="rId1" Type="http://schemas.openxmlformats.org/officeDocument/2006/relationships/image" Target="../media/image3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emf"/></Relationships>
</file>

<file path=ppt/drawings/_rels/vmlDrawing2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emf"/><Relationship Id="rId1" Type="http://schemas.openxmlformats.org/officeDocument/2006/relationships/image" Target="../media/image352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5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6.emf"/></Relationships>
</file>

<file path=ppt/drawings/_rels/vmlDrawing2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emf"/><Relationship Id="rId1" Type="http://schemas.openxmlformats.org/officeDocument/2006/relationships/image" Target="../media/image357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emf"/></Relationships>
</file>

<file path=ppt/drawings/_rels/vmlDrawing2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emf"/><Relationship Id="rId2" Type="http://schemas.openxmlformats.org/officeDocument/2006/relationships/image" Target="../media/image361.emf"/><Relationship Id="rId1" Type="http://schemas.openxmlformats.org/officeDocument/2006/relationships/image" Target="../media/image360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3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emf"/><Relationship Id="rId1" Type="http://schemas.openxmlformats.org/officeDocument/2006/relationships/image" Target="../media/image365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7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8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9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0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1.emf"/></Relationships>
</file>

<file path=ppt/drawings/_rels/vmlDrawing2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emf"/><Relationship Id="rId1" Type="http://schemas.openxmlformats.org/officeDocument/2006/relationships/image" Target="../media/image372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4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5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6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8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9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1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2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3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4.emf"/></Relationships>
</file>

<file path=ppt/drawings/_rels/vmlDrawing2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emf"/><Relationship Id="rId2" Type="http://schemas.openxmlformats.org/officeDocument/2006/relationships/image" Target="../media/image386.emf"/><Relationship Id="rId1" Type="http://schemas.openxmlformats.org/officeDocument/2006/relationships/image" Target="../media/image385.emf"/></Relationships>
</file>

<file path=ppt/drawings/_rels/vmlDrawing2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emf"/><Relationship Id="rId1" Type="http://schemas.openxmlformats.org/officeDocument/2006/relationships/image" Target="../media/image38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0.emf"/></Relationships>
</file>

<file path=ppt/drawings/_rels/vmlDrawing2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emf"/><Relationship Id="rId2" Type="http://schemas.openxmlformats.org/officeDocument/2006/relationships/image" Target="../media/image392.emf"/><Relationship Id="rId1" Type="http://schemas.openxmlformats.org/officeDocument/2006/relationships/image" Target="../media/image391.emf"/></Relationships>
</file>

<file path=ppt/drawings/_rels/vmlDrawing2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emf"/><Relationship Id="rId2" Type="http://schemas.openxmlformats.org/officeDocument/2006/relationships/image" Target="../media/image395.emf"/><Relationship Id="rId1" Type="http://schemas.openxmlformats.org/officeDocument/2006/relationships/image" Target="../media/image394.emf"/></Relationships>
</file>

<file path=ppt/drawings/_rels/vmlDrawing2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emf"/><Relationship Id="rId3" Type="http://schemas.openxmlformats.org/officeDocument/2006/relationships/image" Target="../media/image399.emf"/><Relationship Id="rId7" Type="http://schemas.openxmlformats.org/officeDocument/2006/relationships/image" Target="../media/image403.emf"/><Relationship Id="rId12" Type="http://schemas.openxmlformats.org/officeDocument/2006/relationships/image" Target="../media/image408.emf"/><Relationship Id="rId2" Type="http://schemas.openxmlformats.org/officeDocument/2006/relationships/image" Target="../media/image398.emf"/><Relationship Id="rId1" Type="http://schemas.openxmlformats.org/officeDocument/2006/relationships/image" Target="../media/image397.emf"/><Relationship Id="rId6" Type="http://schemas.openxmlformats.org/officeDocument/2006/relationships/image" Target="../media/image402.emf"/><Relationship Id="rId11" Type="http://schemas.openxmlformats.org/officeDocument/2006/relationships/image" Target="../media/image407.emf"/><Relationship Id="rId5" Type="http://schemas.openxmlformats.org/officeDocument/2006/relationships/image" Target="../media/image401.emf"/><Relationship Id="rId10" Type="http://schemas.openxmlformats.org/officeDocument/2006/relationships/image" Target="../media/image406.emf"/><Relationship Id="rId4" Type="http://schemas.openxmlformats.org/officeDocument/2006/relationships/image" Target="../media/image400.emf"/><Relationship Id="rId9" Type="http://schemas.openxmlformats.org/officeDocument/2006/relationships/image" Target="../media/image405.emf"/></Relationships>
</file>

<file path=ppt/drawings/_rels/vmlDrawing2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emf"/><Relationship Id="rId2" Type="http://schemas.openxmlformats.org/officeDocument/2006/relationships/image" Target="../media/image410.emf"/><Relationship Id="rId1" Type="http://schemas.openxmlformats.org/officeDocument/2006/relationships/image" Target="../media/image409.emf"/></Relationships>
</file>

<file path=ppt/drawings/_rels/vmlDrawing2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emf"/><Relationship Id="rId2" Type="http://schemas.openxmlformats.org/officeDocument/2006/relationships/image" Target="../media/image413.emf"/><Relationship Id="rId1" Type="http://schemas.openxmlformats.org/officeDocument/2006/relationships/image" Target="../media/image412.emf"/></Relationships>
</file>

<file path=ppt/drawings/_rels/vmlDrawing2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2" Type="http://schemas.openxmlformats.org/officeDocument/2006/relationships/image" Target="../media/image416.emf"/><Relationship Id="rId1" Type="http://schemas.openxmlformats.org/officeDocument/2006/relationships/image" Target="../media/image415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8.emf"/></Relationships>
</file>

<file path=ppt/drawings/_rels/vmlDrawing2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emf"/><Relationship Id="rId1" Type="http://schemas.openxmlformats.org/officeDocument/2006/relationships/image" Target="../media/image419.emf"/></Relationships>
</file>

<file path=ppt/drawings/_rels/vmlDrawing2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emf"/><Relationship Id="rId2" Type="http://schemas.openxmlformats.org/officeDocument/2006/relationships/image" Target="../media/image422.emf"/><Relationship Id="rId1" Type="http://schemas.openxmlformats.org/officeDocument/2006/relationships/image" Target="../media/image42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emf"/><Relationship Id="rId2" Type="http://schemas.openxmlformats.org/officeDocument/2006/relationships/image" Target="../media/image425.emf"/><Relationship Id="rId1" Type="http://schemas.openxmlformats.org/officeDocument/2006/relationships/image" Target="../media/image424.emf"/></Relationships>
</file>

<file path=ppt/drawings/_rels/vmlDrawing2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emf"/><Relationship Id="rId2" Type="http://schemas.openxmlformats.org/officeDocument/2006/relationships/image" Target="../media/image428.emf"/><Relationship Id="rId1" Type="http://schemas.openxmlformats.org/officeDocument/2006/relationships/image" Target="../media/image427.emf"/></Relationships>
</file>

<file path=ppt/drawings/_rels/vmlDrawing2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emf"/><Relationship Id="rId2" Type="http://schemas.openxmlformats.org/officeDocument/2006/relationships/image" Target="../media/image431.emf"/><Relationship Id="rId1" Type="http://schemas.openxmlformats.org/officeDocument/2006/relationships/image" Target="../media/image430.emf"/></Relationships>
</file>

<file path=ppt/drawings/_rels/vmlDrawing2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emf"/><Relationship Id="rId1" Type="http://schemas.openxmlformats.org/officeDocument/2006/relationships/image" Target="../media/image433.emf"/></Relationships>
</file>

<file path=ppt/drawings/_rels/vmlDrawing2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emf"/><Relationship Id="rId1" Type="http://schemas.openxmlformats.org/officeDocument/2006/relationships/image" Target="../media/image435.emf"/></Relationships>
</file>

<file path=ppt/drawings/_rels/vmlDrawing2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7.emf"/></Relationships>
</file>

<file path=ppt/drawings/_rels/vmlDrawing2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emf"/><Relationship Id="rId1" Type="http://schemas.openxmlformats.org/officeDocument/2006/relationships/image" Target="../media/image438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0.emf"/></Relationships>
</file>

<file path=ppt/drawings/_rels/vmlDrawing2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1.emf"/></Relationships>
</file>

<file path=ppt/drawings/_rels/vmlDrawing2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emf"/><Relationship Id="rId1" Type="http://schemas.openxmlformats.org/officeDocument/2006/relationships/image" Target="../media/image44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4.emf"/></Relationships>
</file>

<file path=ppt/drawings/_rels/vmlDrawing2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5.emf"/></Relationships>
</file>

<file path=ppt/drawings/_rels/vmlDrawing2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emf"/><Relationship Id="rId1" Type="http://schemas.openxmlformats.org/officeDocument/2006/relationships/image" Target="../media/image446.emf"/></Relationships>
</file>

<file path=ppt/drawings/_rels/vmlDrawing2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8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9.emf"/></Relationships>
</file>

<file path=ppt/drawings/_rels/vmlDrawing2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emf"/><Relationship Id="rId1" Type="http://schemas.openxmlformats.org/officeDocument/2006/relationships/image" Target="../media/image450.emf"/></Relationships>
</file>

<file path=ppt/drawings/_rels/vmlDrawing2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2.emf"/></Relationships>
</file>

<file path=ppt/drawings/_rels/vmlDrawing2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3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4.emf"/></Relationships>
</file>

<file path=ppt/drawings/_rels/vmlDrawing2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emf"/><Relationship Id="rId1" Type="http://schemas.openxmlformats.org/officeDocument/2006/relationships/image" Target="../media/image45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7.emf"/></Relationships>
</file>

<file path=ppt/drawings/_rels/vmlDrawing2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emf"/><Relationship Id="rId1" Type="http://schemas.openxmlformats.org/officeDocument/2006/relationships/image" Target="../media/image458.emf"/></Relationships>
</file>

<file path=ppt/drawings/_rels/vmlDrawing2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0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1.emf"/></Relationships>
</file>

<file path=ppt/drawings/_rels/vmlDrawing2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2.emf"/></Relationships>
</file>

<file path=ppt/drawings/_rels/vmlDrawing2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3.emf"/></Relationships>
</file>

<file path=ppt/drawings/_rels/vmlDrawing2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emf"/><Relationship Id="rId1" Type="http://schemas.openxmlformats.org/officeDocument/2006/relationships/image" Target="../media/image464.emf"/></Relationships>
</file>

<file path=ppt/drawings/_rels/vmlDrawing2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emf"/><Relationship Id="rId1" Type="http://schemas.openxmlformats.org/officeDocument/2006/relationships/image" Target="../media/image466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8.emf"/></Relationships>
</file>

<file path=ppt/drawings/_rels/vmlDrawing2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0.emf"/></Relationships>
</file>

<file path=ppt/drawings/_rels/vmlDrawing2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emf"/><Relationship Id="rId1" Type="http://schemas.openxmlformats.org/officeDocument/2006/relationships/image" Target="../media/image471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3.emf"/></Relationships>
</file>

<file path=ppt/drawings/_rels/vmlDrawing2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emf"/><Relationship Id="rId1" Type="http://schemas.openxmlformats.org/officeDocument/2006/relationships/image" Target="../media/image474.emf"/></Relationships>
</file>

<file path=ppt/drawings/_rels/vmlDrawing2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6.emf"/></Relationships>
</file>

<file path=ppt/drawings/_rels/vmlDrawing2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7.emf"/></Relationships>
</file>

<file path=ppt/drawings/_rels/vmlDrawing2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8.emf"/></Relationships>
</file>

<file path=ppt/drawings/_rels/vmlDrawing2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9.emf"/></Relationships>
</file>

<file path=ppt/drawings/_rels/vmlDrawing2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0.emf"/></Relationships>
</file>

<file path=ppt/drawings/_rels/vmlDrawing2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emf"/><Relationship Id="rId1" Type="http://schemas.openxmlformats.org/officeDocument/2006/relationships/image" Target="../media/image48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3.emf"/></Relationships>
</file>

<file path=ppt/drawings/_rels/vmlDrawing2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emf"/><Relationship Id="rId2" Type="http://schemas.openxmlformats.org/officeDocument/2006/relationships/image" Target="../media/image485.emf"/><Relationship Id="rId1" Type="http://schemas.openxmlformats.org/officeDocument/2006/relationships/image" Target="../media/image484.emf"/></Relationships>
</file>

<file path=ppt/drawings/_rels/vmlDrawing2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emf"/><Relationship Id="rId1" Type="http://schemas.openxmlformats.org/officeDocument/2006/relationships/image" Target="../media/image487.emf"/></Relationships>
</file>

<file path=ppt/drawings/_rels/vmlDrawing2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9.emf"/></Relationships>
</file>

<file path=ppt/drawings/_rels/vmlDrawing28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emf"/><Relationship Id="rId3" Type="http://schemas.openxmlformats.org/officeDocument/2006/relationships/image" Target="../media/image492.emf"/><Relationship Id="rId7" Type="http://schemas.openxmlformats.org/officeDocument/2006/relationships/image" Target="../media/image496.emf"/><Relationship Id="rId2" Type="http://schemas.openxmlformats.org/officeDocument/2006/relationships/image" Target="../media/image491.emf"/><Relationship Id="rId1" Type="http://schemas.openxmlformats.org/officeDocument/2006/relationships/image" Target="../media/image490.emf"/><Relationship Id="rId6" Type="http://schemas.openxmlformats.org/officeDocument/2006/relationships/image" Target="../media/image495.emf"/><Relationship Id="rId5" Type="http://schemas.openxmlformats.org/officeDocument/2006/relationships/image" Target="../media/image494.emf"/><Relationship Id="rId10" Type="http://schemas.openxmlformats.org/officeDocument/2006/relationships/image" Target="../media/image499.emf"/><Relationship Id="rId4" Type="http://schemas.openxmlformats.org/officeDocument/2006/relationships/image" Target="../media/image493.emf"/><Relationship Id="rId9" Type="http://schemas.openxmlformats.org/officeDocument/2006/relationships/image" Target="../media/image498.emf"/></Relationships>
</file>

<file path=ppt/drawings/_rels/vmlDrawing2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emf"/><Relationship Id="rId1" Type="http://schemas.openxmlformats.org/officeDocument/2006/relationships/image" Target="../media/image500.emf"/></Relationships>
</file>

<file path=ppt/drawings/_rels/vmlDrawing2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2.emf"/></Relationships>
</file>

<file path=ppt/drawings/_rels/vmlDrawing2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emf"/><Relationship Id="rId1" Type="http://schemas.openxmlformats.org/officeDocument/2006/relationships/image" Target="../media/image503.emf"/></Relationships>
</file>

<file path=ppt/drawings/_rels/vmlDrawing2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emf"/><Relationship Id="rId2" Type="http://schemas.openxmlformats.org/officeDocument/2006/relationships/image" Target="../media/image506.emf"/><Relationship Id="rId1" Type="http://schemas.openxmlformats.org/officeDocument/2006/relationships/image" Target="../media/image505.emf"/></Relationships>
</file>

<file path=ppt/drawings/_rels/vmlDrawing2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emf"/><Relationship Id="rId1" Type="http://schemas.openxmlformats.org/officeDocument/2006/relationships/image" Target="../media/image50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0.emf"/></Relationships>
</file>

<file path=ppt/drawings/_rels/vmlDrawing2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emf"/><Relationship Id="rId2" Type="http://schemas.openxmlformats.org/officeDocument/2006/relationships/image" Target="../media/image512.emf"/><Relationship Id="rId1" Type="http://schemas.openxmlformats.org/officeDocument/2006/relationships/image" Target="../media/image511.emf"/></Relationships>
</file>

<file path=ppt/drawings/_rels/vmlDrawing2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emf"/><Relationship Id="rId2" Type="http://schemas.openxmlformats.org/officeDocument/2006/relationships/image" Target="../media/image515.emf"/><Relationship Id="rId1" Type="http://schemas.openxmlformats.org/officeDocument/2006/relationships/image" Target="../media/image514.emf"/></Relationships>
</file>

<file path=ppt/drawings/_rels/vmlDrawing2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7.emf"/></Relationships>
</file>

<file path=ppt/drawings/_rels/vmlDrawing2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emf"/><Relationship Id="rId1" Type="http://schemas.openxmlformats.org/officeDocument/2006/relationships/image" Target="../media/image518.emf"/></Relationships>
</file>

<file path=ppt/drawings/_rels/vmlDrawing2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emf"/><Relationship Id="rId1" Type="http://schemas.openxmlformats.org/officeDocument/2006/relationships/image" Target="../media/image520.emf"/></Relationships>
</file>

<file path=ppt/drawings/_rels/vmlDrawing2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2.emf"/></Relationships>
</file>

<file path=ppt/drawings/_rels/vmlDrawing2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emf"/><Relationship Id="rId1" Type="http://schemas.openxmlformats.org/officeDocument/2006/relationships/image" Target="../media/image523.emf"/></Relationships>
</file>

<file path=ppt/drawings/_rels/vmlDrawing2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5.emf"/></Relationships>
</file>

<file path=ppt/drawings/_rels/vmlDrawing2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7.emf"/></Relationships>
</file>

<file path=ppt/drawings/_rels/vmlDrawing3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emf"/><Relationship Id="rId1" Type="http://schemas.openxmlformats.org/officeDocument/2006/relationships/image" Target="../media/image528.emf"/></Relationships>
</file>

<file path=ppt/drawings/_rels/vmlDrawing3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0.emf"/></Relationships>
</file>

<file path=ppt/drawings/_rels/vmlDrawing3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1.emf"/></Relationships>
</file>

<file path=ppt/drawings/_rels/vmlDrawing3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emf"/><Relationship Id="rId1" Type="http://schemas.openxmlformats.org/officeDocument/2006/relationships/image" Target="../media/image532.emf"/></Relationships>
</file>

<file path=ppt/drawings/_rels/vmlDrawing3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4.emf"/></Relationships>
</file>

<file path=ppt/drawings/_rels/vmlDrawing3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emf"/><Relationship Id="rId1" Type="http://schemas.openxmlformats.org/officeDocument/2006/relationships/image" Target="../media/image535.emf"/></Relationships>
</file>

<file path=ppt/drawings/_rels/vmlDrawing3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7.emf"/></Relationships>
</file>

<file path=ppt/drawings/_rels/vmlDrawing3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8.emf"/></Relationships>
</file>

<file path=ppt/drawings/_rels/vmlDrawing3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0.emf"/></Relationships>
</file>

<file path=ppt/drawings/_rels/vmlDrawing3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emf"/><Relationship Id="rId1" Type="http://schemas.openxmlformats.org/officeDocument/2006/relationships/image" Target="../media/image541.emf"/></Relationships>
</file>

<file path=ppt/drawings/_rels/vmlDrawing3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emf"/><Relationship Id="rId1" Type="http://schemas.openxmlformats.org/officeDocument/2006/relationships/image" Target="../media/image543.emf"/></Relationships>
</file>

<file path=ppt/drawings/_rels/vmlDrawing3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5.emf"/></Relationships>
</file>

<file path=ppt/drawings/_rels/vmlDrawing3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6.emf"/></Relationships>
</file>

<file path=ppt/drawings/_rels/vmlDrawing3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7.emf"/></Relationships>
</file>

<file path=ppt/drawings/_rels/vmlDrawing3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8.emf"/></Relationships>
</file>

<file path=ppt/drawings/_rels/vmlDrawing3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9.emf"/></Relationships>
</file>

<file path=ppt/drawings/_rels/vmlDrawing3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emf"/></Relationships>
</file>

<file path=ppt/drawings/_rels/vmlDrawing3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2.emf"/></Relationships>
</file>

<file path=ppt/drawings/_rels/vmlDrawing3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3.emf"/></Relationships>
</file>

<file path=ppt/drawings/_rels/vmlDrawing3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emf"/><Relationship Id="rId1" Type="http://schemas.openxmlformats.org/officeDocument/2006/relationships/image" Target="../media/image554.emf"/></Relationships>
</file>

<file path=ppt/drawings/_rels/vmlDrawing3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6.emf"/></Relationships>
</file>

<file path=ppt/drawings/_rels/vmlDrawing3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7.emf"/></Relationships>
</file>

<file path=ppt/drawings/_rels/vmlDrawing3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8.emf"/></Relationships>
</file>

<file path=ppt/drawings/_rels/vmlDrawing3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9.emf"/></Relationships>
</file>

<file path=ppt/drawings/_rels/vmlDrawing3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emf"/><Relationship Id="rId1" Type="http://schemas.openxmlformats.org/officeDocument/2006/relationships/image" Target="../media/image560.emf"/></Relationships>
</file>

<file path=ppt/drawings/_rels/vmlDrawing3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2.emf"/></Relationships>
</file>

<file path=ppt/drawings/_rels/vmlDrawing3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4.emf"/></Relationships>
</file>

<file path=ppt/drawings/_rels/vmlDrawing3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5.emf"/></Relationships>
</file>

<file path=ppt/drawings/_rels/vmlDrawing3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6.emf"/></Relationships>
</file>

<file path=ppt/drawings/_rels/vmlDrawing3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7.emf"/></Relationships>
</file>

<file path=ppt/drawings/_rels/vmlDrawing3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emf"/><Relationship Id="rId1" Type="http://schemas.openxmlformats.org/officeDocument/2006/relationships/image" Target="../media/image568.emf"/></Relationships>
</file>

<file path=ppt/drawings/_rels/vmlDrawing3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0.emf"/></Relationships>
</file>

<file path=ppt/drawings/_rels/vmlDrawing3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1.emf"/></Relationships>
</file>

<file path=ppt/drawings/_rels/vmlDrawing3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2.emf"/></Relationships>
</file>

<file path=ppt/drawings/_rels/vmlDrawing3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emf"/><Relationship Id="rId1" Type="http://schemas.openxmlformats.org/officeDocument/2006/relationships/image" Target="../media/image573.emf"/></Relationships>
</file>

<file path=ppt/drawings/_rels/vmlDrawing3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5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3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emf"/><Relationship Id="rId1" Type="http://schemas.openxmlformats.org/officeDocument/2006/relationships/image" Target="../media/image576.emf"/></Relationships>
</file>

<file path=ppt/drawings/_rels/vmlDrawing3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8.emf"/></Relationships>
</file>

<file path=ppt/drawings/_rels/vmlDrawing3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9.emf"/></Relationships>
</file>

<file path=ppt/drawings/_rels/vmlDrawing3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0.emf"/></Relationships>
</file>

<file path=ppt/drawings/_rels/vmlDrawing3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1.emf"/></Relationships>
</file>

<file path=ppt/drawings/_rels/vmlDrawing3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2.emf"/></Relationships>
</file>

<file path=ppt/drawings/_rels/vmlDrawing3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3.emf"/></Relationships>
</file>

<file path=ppt/drawings/_rels/vmlDrawing3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4.emf"/></Relationships>
</file>

<file path=ppt/drawings/_rels/vmlDrawing3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emf"/><Relationship Id="rId1" Type="http://schemas.openxmlformats.org/officeDocument/2006/relationships/image" Target="../media/image585.emf"/></Relationships>
</file>

<file path=ppt/drawings/_rels/vmlDrawing3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emf"/><Relationship Id="rId3" Type="http://schemas.openxmlformats.org/officeDocument/2006/relationships/image" Target="../media/image590.emf"/><Relationship Id="rId7" Type="http://schemas.openxmlformats.org/officeDocument/2006/relationships/image" Target="../media/image594.emf"/><Relationship Id="rId12" Type="http://schemas.openxmlformats.org/officeDocument/2006/relationships/image" Target="../media/image599.emf"/><Relationship Id="rId2" Type="http://schemas.openxmlformats.org/officeDocument/2006/relationships/image" Target="../media/image589.emf"/><Relationship Id="rId1" Type="http://schemas.openxmlformats.org/officeDocument/2006/relationships/image" Target="../media/image588.emf"/><Relationship Id="rId6" Type="http://schemas.openxmlformats.org/officeDocument/2006/relationships/image" Target="../media/image593.emf"/><Relationship Id="rId11" Type="http://schemas.openxmlformats.org/officeDocument/2006/relationships/image" Target="../media/image598.emf"/><Relationship Id="rId5" Type="http://schemas.openxmlformats.org/officeDocument/2006/relationships/image" Target="../media/image592.emf"/><Relationship Id="rId10" Type="http://schemas.openxmlformats.org/officeDocument/2006/relationships/image" Target="../media/image597.emf"/><Relationship Id="rId4" Type="http://schemas.openxmlformats.org/officeDocument/2006/relationships/image" Target="../media/image591.emf"/><Relationship Id="rId9" Type="http://schemas.openxmlformats.org/officeDocument/2006/relationships/image" Target="../media/image596.emf"/></Relationships>
</file>

<file path=ppt/drawings/_rels/vmlDrawing3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0.emf"/></Relationships>
</file>

<file path=ppt/drawings/_rels/vmlDrawing3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emf"/><Relationship Id="rId2" Type="http://schemas.openxmlformats.org/officeDocument/2006/relationships/image" Target="../media/image602.emf"/><Relationship Id="rId1" Type="http://schemas.openxmlformats.org/officeDocument/2006/relationships/image" Target="../media/image601.emf"/></Relationships>
</file>

<file path=ppt/drawings/_rels/vmlDrawing3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emf"/><Relationship Id="rId2" Type="http://schemas.openxmlformats.org/officeDocument/2006/relationships/image" Target="../media/image605.emf"/><Relationship Id="rId1" Type="http://schemas.openxmlformats.org/officeDocument/2006/relationships/image" Target="../media/image604.emf"/></Relationships>
</file>

<file path=ppt/drawings/_rels/vmlDrawing3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emf"/><Relationship Id="rId2" Type="http://schemas.openxmlformats.org/officeDocument/2006/relationships/image" Target="../media/image608.emf"/><Relationship Id="rId1" Type="http://schemas.openxmlformats.org/officeDocument/2006/relationships/image" Target="../media/image607.emf"/></Relationships>
</file>

<file path=ppt/drawings/_rels/vmlDrawing3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emf"/><Relationship Id="rId2" Type="http://schemas.openxmlformats.org/officeDocument/2006/relationships/image" Target="../media/image611.emf"/><Relationship Id="rId1" Type="http://schemas.openxmlformats.org/officeDocument/2006/relationships/image" Target="../media/image610.emf"/></Relationships>
</file>

<file path=ppt/drawings/_rels/vmlDrawing3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emf"/><Relationship Id="rId2" Type="http://schemas.openxmlformats.org/officeDocument/2006/relationships/image" Target="../media/image614.emf"/><Relationship Id="rId1" Type="http://schemas.openxmlformats.org/officeDocument/2006/relationships/image" Target="../media/image613.emf"/></Relationships>
</file>

<file path=ppt/drawings/_rels/vmlDrawing3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emf"/><Relationship Id="rId2" Type="http://schemas.openxmlformats.org/officeDocument/2006/relationships/image" Target="../media/image617.emf"/><Relationship Id="rId1" Type="http://schemas.openxmlformats.org/officeDocument/2006/relationships/image" Target="../media/image616.emf"/></Relationships>
</file>

<file path=ppt/drawings/_rels/vmlDrawing3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emf"/><Relationship Id="rId2" Type="http://schemas.openxmlformats.org/officeDocument/2006/relationships/image" Target="../media/image620.emf"/><Relationship Id="rId1" Type="http://schemas.openxmlformats.org/officeDocument/2006/relationships/image" Target="../media/image619.emf"/></Relationships>
</file>

<file path=ppt/drawings/_rels/vmlDrawing3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emf"/><Relationship Id="rId2" Type="http://schemas.openxmlformats.org/officeDocument/2006/relationships/image" Target="../media/image623.emf"/><Relationship Id="rId1" Type="http://schemas.openxmlformats.org/officeDocument/2006/relationships/image" Target="../media/image62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emf"/><Relationship Id="rId2" Type="http://schemas.openxmlformats.org/officeDocument/2006/relationships/image" Target="../media/image626.emf"/><Relationship Id="rId1" Type="http://schemas.openxmlformats.org/officeDocument/2006/relationships/image" Target="../media/image625.emf"/></Relationships>
</file>

<file path=ppt/drawings/_rels/vmlDrawing3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8.emf"/></Relationships>
</file>

<file path=ppt/drawings/_rels/vmlDrawing3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9.emf"/></Relationships>
</file>

<file path=ppt/drawings/_rels/vmlDrawing3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0.emf"/></Relationships>
</file>

<file path=ppt/drawings/_rels/vmlDrawing3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2.emf"/><Relationship Id="rId1" Type="http://schemas.openxmlformats.org/officeDocument/2006/relationships/image" Target="../media/image631.emf"/></Relationships>
</file>

<file path=ppt/drawings/_rels/vmlDrawing3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3.emf"/></Relationships>
</file>

<file path=ppt/drawings/_rels/vmlDrawing3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4.emf"/></Relationships>
</file>

<file path=ppt/drawings/_rels/vmlDrawing3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5.emf"/></Relationships>
</file>

<file path=ppt/drawings/_rels/vmlDrawing3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6.emf"/></Relationships>
</file>

<file path=ppt/drawings/_rels/vmlDrawing3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7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3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8.emf"/></Relationships>
</file>

<file path=ppt/drawings/_rels/vmlDrawing3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9.emf"/></Relationships>
</file>

<file path=ppt/drawings/_rels/vmlDrawing3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0.emf"/></Relationships>
</file>

<file path=ppt/drawings/_rels/vmlDrawing3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1.emf"/></Relationships>
</file>

<file path=ppt/drawings/_rels/vmlDrawing3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2.emf"/></Relationships>
</file>

<file path=ppt/drawings/_rels/vmlDrawing3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3.emf"/></Relationships>
</file>

<file path=ppt/drawings/_rels/vmlDrawing3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4.emf"/></Relationships>
</file>

<file path=ppt/drawings/_rels/vmlDrawing3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emf"/><Relationship Id="rId1" Type="http://schemas.openxmlformats.org/officeDocument/2006/relationships/image" Target="../media/image645.emf"/></Relationships>
</file>

<file path=ppt/drawings/_rels/vmlDrawing3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7.emf"/></Relationships>
</file>

<file path=ppt/drawings/_rels/vmlDrawing3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9.emf"/></Relationships>
</file>

<file path=ppt/drawings/_rels/vmlDrawing3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0.emf"/></Relationships>
</file>

<file path=ppt/drawings/_rels/vmlDrawing3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1.emf"/></Relationships>
</file>

<file path=ppt/drawings/_rels/vmlDrawing3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2.emf"/></Relationships>
</file>

<file path=ppt/drawings/_rels/vmlDrawing3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3.emf"/></Relationships>
</file>

<file path=ppt/drawings/_rels/vmlDrawing3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emf"/><Relationship Id="rId1" Type="http://schemas.openxmlformats.org/officeDocument/2006/relationships/image" Target="../media/image654.emf"/></Relationships>
</file>

<file path=ppt/drawings/_rels/vmlDrawing3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6.emf"/></Relationships>
</file>

<file path=ppt/drawings/_rels/vmlDrawing3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7.emf"/></Relationships>
</file>

<file path=ppt/drawings/_rels/vmlDrawing3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8.emf"/></Relationships>
</file>

<file path=ppt/drawings/_rels/vmlDrawing3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9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3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0.emf"/></Relationships>
</file>

<file path=ppt/drawings/_rels/vmlDrawing3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1.emf"/></Relationships>
</file>

<file path=ppt/drawings/_rels/vmlDrawing3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2.emf"/></Relationships>
</file>

<file path=ppt/drawings/_rels/vmlDrawing3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emf"/><Relationship Id="rId2" Type="http://schemas.openxmlformats.org/officeDocument/2006/relationships/image" Target="../media/image664.emf"/><Relationship Id="rId1" Type="http://schemas.openxmlformats.org/officeDocument/2006/relationships/image" Target="../media/image663.emf"/></Relationships>
</file>

<file path=ppt/drawings/_rels/vmlDrawing3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6.emf"/></Relationships>
</file>

<file path=ppt/drawings/_rels/vmlDrawing3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7.emf"/></Relationships>
</file>

<file path=ppt/drawings/_rels/vmlDrawing3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8.emf"/></Relationships>
</file>

<file path=ppt/drawings/_rels/vmlDrawing3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9.emf"/></Relationships>
</file>

<file path=ppt/drawings/_rels/vmlDrawing3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0.emf"/></Relationships>
</file>

<file path=ppt/drawings/_rels/vmlDrawing3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4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emf"/><Relationship Id="rId2" Type="http://schemas.openxmlformats.org/officeDocument/2006/relationships/image" Target="../media/image673.emf"/><Relationship Id="rId1" Type="http://schemas.openxmlformats.org/officeDocument/2006/relationships/image" Target="../media/image672.emf"/></Relationships>
</file>

<file path=ppt/drawings/_rels/vmlDrawing4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emf"/><Relationship Id="rId2" Type="http://schemas.openxmlformats.org/officeDocument/2006/relationships/image" Target="../media/image676.emf"/><Relationship Id="rId1" Type="http://schemas.openxmlformats.org/officeDocument/2006/relationships/image" Target="../media/image675.emf"/></Relationships>
</file>

<file path=ppt/drawings/_rels/vmlDrawing4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emf"/><Relationship Id="rId2" Type="http://schemas.openxmlformats.org/officeDocument/2006/relationships/image" Target="../media/image679.emf"/><Relationship Id="rId1" Type="http://schemas.openxmlformats.org/officeDocument/2006/relationships/image" Target="../media/image678.emf"/></Relationships>
</file>

<file path=ppt/drawings/_rels/vmlDrawing40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emf"/><Relationship Id="rId2" Type="http://schemas.openxmlformats.org/officeDocument/2006/relationships/image" Target="../media/image682.emf"/><Relationship Id="rId1" Type="http://schemas.openxmlformats.org/officeDocument/2006/relationships/image" Target="../media/image681.emf"/></Relationships>
</file>

<file path=ppt/drawings/_rels/vmlDrawing4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emf"/><Relationship Id="rId2" Type="http://schemas.openxmlformats.org/officeDocument/2006/relationships/image" Target="../media/image685.emf"/><Relationship Id="rId1" Type="http://schemas.openxmlformats.org/officeDocument/2006/relationships/image" Target="../media/image684.emf"/></Relationships>
</file>

<file path=ppt/drawings/_rels/vmlDrawing4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emf"/><Relationship Id="rId1" Type="http://schemas.openxmlformats.org/officeDocument/2006/relationships/image" Target="../media/image687.emf"/></Relationships>
</file>

<file path=ppt/drawings/_rels/vmlDrawing4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9.emf"/></Relationships>
</file>

<file path=ppt/drawings/_rels/vmlDrawing4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emf"/><Relationship Id="rId1" Type="http://schemas.openxmlformats.org/officeDocument/2006/relationships/image" Target="../media/image690.emf"/></Relationships>
</file>

<file path=ppt/drawings/_rels/vmlDrawing4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2.emf"/></Relationships>
</file>

<file path=ppt/drawings/_rels/vmlDrawing4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emf"/><Relationship Id="rId1" Type="http://schemas.openxmlformats.org/officeDocument/2006/relationships/image" Target="../media/image69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5.emf"/></Relationships>
</file>

<file path=ppt/drawings/_rels/vmlDrawing4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emf"/><Relationship Id="rId1" Type="http://schemas.openxmlformats.org/officeDocument/2006/relationships/image" Target="../media/image696.emf"/></Relationships>
</file>

<file path=ppt/drawings/_rels/vmlDrawing4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8.emf"/></Relationships>
</file>

<file path=ppt/drawings/_rels/vmlDrawing4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9.emf"/></Relationships>
</file>

<file path=ppt/drawings/_rels/vmlDrawing4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0.emf"/></Relationships>
</file>

<file path=ppt/drawings/_rels/vmlDrawing4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1.emf"/></Relationships>
</file>

<file path=ppt/drawings/_rels/vmlDrawing4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2.emf"/></Relationships>
</file>

<file path=ppt/drawings/_rels/vmlDrawing4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3.emf"/></Relationships>
</file>

<file path=ppt/drawings/_rels/vmlDrawing4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4.emf"/></Relationships>
</file>

<file path=ppt/drawings/_rels/vmlDrawing4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5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4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6.emf"/></Relationships>
</file>

<file path=ppt/drawings/_rels/vmlDrawing4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7.emf"/></Relationships>
</file>

<file path=ppt/drawings/_rels/vmlDrawing4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8.emf"/></Relationships>
</file>

<file path=ppt/drawings/_rels/vmlDrawing4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9.emf"/></Relationships>
</file>

<file path=ppt/drawings/_rels/vmlDrawing4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0.emf"/></Relationships>
</file>

<file path=ppt/drawings/_rels/vmlDrawing4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1.emf"/></Relationships>
</file>

<file path=ppt/drawings/_rels/vmlDrawing4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2.emf"/></Relationships>
</file>

<file path=ppt/drawings/_rels/vmlDrawing4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3.emf"/></Relationships>
</file>

<file path=ppt/drawings/_rels/vmlDrawing4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5.emf"/><Relationship Id="rId1" Type="http://schemas.openxmlformats.org/officeDocument/2006/relationships/image" Target="../media/image714.emf"/></Relationships>
</file>

<file path=ppt/drawings/_rels/vmlDrawing4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7.emf"/></Relationships>
</file>

<file path=ppt/drawings/_rels/vmlDrawing4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8.emf"/></Relationships>
</file>

<file path=ppt/drawings/_rels/vmlDrawing4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9.emf"/></Relationships>
</file>

<file path=ppt/drawings/_rels/vmlDrawing4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0.emf"/></Relationships>
</file>

<file path=ppt/drawings/_rels/vmlDrawing4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1.emf"/></Relationships>
</file>

<file path=ppt/drawings/_rels/vmlDrawing4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2.emf"/></Relationships>
</file>

<file path=ppt/drawings/_rels/vmlDrawing4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emf"/><Relationship Id="rId2" Type="http://schemas.openxmlformats.org/officeDocument/2006/relationships/image" Target="../media/image724.emf"/><Relationship Id="rId1" Type="http://schemas.openxmlformats.org/officeDocument/2006/relationships/image" Target="../media/image723.emf"/></Relationships>
</file>

<file path=ppt/drawings/_rels/vmlDrawing4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6.emf"/></Relationships>
</file>

<file path=ppt/drawings/_rels/vmlDrawing4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7.emf"/></Relationships>
</file>

<file path=ppt/drawings/_rels/vmlDrawing4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emf"/><Relationship Id="rId1" Type="http://schemas.openxmlformats.org/officeDocument/2006/relationships/image" Target="../media/image728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0.emf"/></Relationships>
</file>

<file path=ppt/drawings/_rels/vmlDrawing4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1.emf"/></Relationships>
</file>

<file path=ppt/drawings/_rels/vmlDrawing4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2.emf"/></Relationships>
</file>

<file path=ppt/drawings/_rels/vmlDrawing4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3.emf"/></Relationships>
</file>

<file path=ppt/drawings/_rels/vmlDrawing4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4.emf"/></Relationships>
</file>

<file path=ppt/drawings/_rels/vmlDrawing4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5.emf"/></Relationships>
</file>

<file path=ppt/drawings/_rels/vmlDrawing4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6.emf"/></Relationships>
</file>

<file path=ppt/drawings/_rels/vmlDrawing4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7.emf"/></Relationships>
</file>

<file path=ppt/drawings/_rels/vmlDrawing4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8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image" Target="../media/image17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D086C2-E209-402E-90C5-D7FF9DDA3C3F}" type="datetimeFigureOut">
              <a:rPr lang="zh-CN" altLang="en-US"/>
              <a:pPr/>
              <a:t>2016-2-16</a:t>
            </a:fld>
            <a:endParaRPr lang="en-US" altLang="zh-CN"/>
          </a:p>
        </p:txBody>
      </p:sp>
      <p:sp>
        <p:nvSpPr>
          <p:cNvPr id="476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6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6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76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CA64E6-28E1-4B75-A06B-5ABD81D3D27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125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298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57EE5C-70A2-45A7-B591-E98A465D895A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AE07F-7C96-4E90-AB09-4746D59B7BA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05CF2-67FC-4358-BE27-C7E92F7F0FB3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32DEA-6BC1-432A-B7B4-BC5465D7986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3D4AD9-307B-4480-AF75-5163AB3CA735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28290B-40F1-4C1E-8FB6-DFE329BF179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381276-1C10-4768-A0B9-F7DA54384C56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96E9C-F836-45F6-A57C-1058B6409A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FCD348-E5C0-4317-A9BD-8DEB911AB13A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F41C9-623C-40C8-B4BB-198815B6C04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0B4E23-4804-4468-9E2F-FA542984C915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FF5EB-D147-4419-9A29-891DD85E574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D503FD-D2C1-4888-93B1-209118F3F46D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47F48-BA61-450C-B8CF-372FAD645E8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DCA72E-F9EB-43C3-AA34-1B8B012C7937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024E8F-7E8C-4256-9334-113E0BF4FF5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5DDAC-BC78-406F-B1BF-A22E42AA23C4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B9F18-4862-417F-8471-1B76F7DB079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82A65D-62B8-4B67-8350-BC9526E580C1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C9EE9-56E7-479E-8C8B-FDDDBEBEB43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15B885-E843-457F-BD75-1CF6E2513F26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7CC52-4FFA-4550-B9D8-DDB2F859CF9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CF14A5C-C9BE-495E-B357-6FE334A53607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ED376EE-72EC-4071-B387-E4388368EC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__5.doc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5" Type="http://schemas.openxmlformats.org/officeDocument/2006/relationships/oleObject" Target="../embeddings/Microsoft_Office_Word_97_-_2003___166.doc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5" Type="http://schemas.openxmlformats.org/officeDocument/2006/relationships/oleObject" Target="../embeddings/Microsoft_Office_Word_97_-_2003___167.doc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Microsoft_Office_Word_97_-_2003___169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68.doc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70.doc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71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5" Type="http://schemas.openxmlformats.org/officeDocument/2006/relationships/oleObject" Target="../embeddings/Microsoft_Office_Word_97_-_2003___173.doc"/><Relationship Id="rId4" Type="http://schemas.openxmlformats.org/officeDocument/2006/relationships/oleObject" Target="../embeddings/Microsoft_Office_Word_97_-_2003___172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4" Type="http://schemas.openxmlformats.org/officeDocument/2006/relationships/oleObject" Target="../embeddings/Microsoft_Office_Word_97_-_2003___174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Microsoft_Office_Word_97_-_2003___175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4" Type="http://schemas.openxmlformats.org/officeDocument/2006/relationships/oleObject" Target="../embeddings/Microsoft_Office_Word_97_-_2003___176.doc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14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2.xml"/><Relationship Id="rId5" Type="http://schemas.openxmlformats.org/officeDocument/2006/relationships/image" Target="../media/image11.png"/><Relationship Id="rId4" Type="http://schemas.openxmlformats.org/officeDocument/2006/relationships/slide" Target="slide1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Word_97_-_2003___6.doc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4" Type="http://schemas.openxmlformats.org/officeDocument/2006/relationships/oleObject" Target="../embeddings/Microsoft_Office_Word_97_-_2003___177.doc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5" Type="http://schemas.openxmlformats.org/officeDocument/2006/relationships/oleObject" Target="../embeddings/Microsoft_Office_Word_97_-_2003___178.doc"/><Relationship Id="rId4" Type="http://schemas.openxmlformats.org/officeDocument/2006/relationships/slide" Target="slide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6" Type="http://schemas.openxmlformats.org/officeDocument/2006/relationships/oleObject" Target="../embeddings/Microsoft_Office_Word_97_-_2003___180.doc"/><Relationship Id="rId5" Type="http://schemas.openxmlformats.org/officeDocument/2006/relationships/oleObject" Target="../embeddings/Microsoft_Office_Word_97_-_2003___179.doc"/><Relationship Id="rId4" Type="http://schemas.openxmlformats.org/officeDocument/2006/relationships/slide" Target="slide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5" Type="http://schemas.openxmlformats.org/officeDocument/2006/relationships/oleObject" Target="../embeddings/Microsoft_Office_Word_97_-_2003___181.doc"/><Relationship Id="rId4" Type="http://schemas.openxmlformats.org/officeDocument/2006/relationships/slide" Target="slide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Microsoft_Office_Word_97_-_2003___183.doc"/><Relationship Id="rId5" Type="http://schemas.openxmlformats.org/officeDocument/2006/relationships/oleObject" Target="../embeddings/Microsoft_Office_Word_97_-_2003___182.doc"/><Relationship Id="rId4" Type="http://schemas.openxmlformats.org/officeDocument/2006/relationships/slide" Target="slide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Microsoft_Office_Word_97_-_2003___186.doc"/><Relationship Id="rId5" Type="http://schemas.openxmlformats.org/officeDocument/2006/relationships/oleObject" Target="../embeddings/Microsoft_Office_Word_97_-_2003___185.doc"/><Relationship Id="rId4" Type="http://schemas.openxmlformats.org/officeDocument/2006/relationships/slide" Target="slide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5" Type="http://schemas.openxmlformats.org/officeDocument/2006/relationships/oleObject" Target="../embeddings/Microsoft_Office_Word_97_-_2003___187.doc"/><Relationship Id="rId4" Type="http://schemas.openxmlformats.org/officeDocument/2006/relationships/slide" Target="slide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6" Type="http://schemas.openxmlformats.org/officeDocument/2006/relationships/oleObject" Target="../embeddings/Microsoft_Office_Word_97_-_2003___189.doc"/><Relationship Id="rId5" Type="http://schemas.openxmlformats.org/officeDocument/2006/relationships/oleObject" Target="../embeddings/Microsoft_Office_Word_97_-_2003___188.doc"/><Relationship Id="rId4" Type="http://schemas.openxmlformats.org/officeDocument/2006/relationships/slide" Target="slide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Microsoft_Office_Word_97_-_2003___192.doc"/><Relationship Id="rId5" Type="http://schemas.openxmlformats.org/officeDocument/2006/relationships/oleObject" Target="../embeddings/Microsoft_Office_Word_97_-_2003___191.doc"/><Relationship Id="rId4" Type="http://schemas.openxmlformats.org/officeDocument/2006/relationships/slide" Target="slide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5" Type="http://schemas.openxmlformats.org/officeDocument/2006/relationships/oleObject" Target="../embeddings/Microsoft_Office_Word_97_-_2003___193.doc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Microsoft_Office_Word_97_-_2003___7.doc"/><Relationship Id="rId4" Type="http://schemas.openxmlformats.org/officeDocument/2006/relationships/slide" Target="slide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6" Type="http://schemas.openxmlformats.org/officeDocument/2006/relationships/oleObject" Target="../embeddings/Microsoft_Office_Word_97_-_2003___195.doc"/><Relationship Id="rId5" Type="http://schemas.openxmlformats.org/officeDocument/2006/relationships/oleObject" Target="../embeddings/Microsoft_Office_Word_97_-_2003___194.doc"/><Relationship Id="rId4" Type="http://schemas.openxmlformats.org/officeDocument/2006/relationships/slide" Target="slide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02.doc"/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2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Microsoft_Office_Word_97_-_2003___200.doc"/><Relationship Id="rId5" Type="http://schemas.openxmlformats.org/officeDocument/2006/relationships/oleObject" Target="../embeddings/Microsoft_Office_Word_97_-_2003___199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203.doc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4.doc"/><Relationship Id="rId7" Type="http://schemas.openxmlformats.org/officeDocument/2006/relationships/oleObject" Target="../embeddings/Microsoft_Office_Word_97_-_2003___2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Microsoft_Office_Word_97_-_2003___205.doc"/><Relationship Id="rId5" Type="http://schemas.openxmlformats.org/officeDocument/2006/relationships/image" Target="../media/image10.png"/><Relationship Id="rId4" Type="http://schemas.openxmlformats.org/officeDocument/2006/relationships/slide" Target="slide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Microsoft_Office_Word_97_-_2003___209.doc"/><Relationship Id="rId5" Type="http://schemas.openxmlformats.org/officeDocument/2006/relationships/oleObject" Target="../embeddings/Microsoft_Office_Word_97_-_2003___208.doc"/><Relationship Id="rId4" Type="http://schemas.openxmlformats.org/officeDocument/2006/relationships/oleObject" Target="../embeddings/Microsoft_Office_Word_97_-_2003___207.doc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212.doc"/><Relationship Id="rId4" Type="http://schemas.openxmlformats.org/officeDocument/2006/relationships/oleObject" Target="../embeddings/Microsoft_Office_Word_97_-_2003___211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Microsoft_Office_Word_97_-_2003___215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14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Microsoft_Office_Word_97_-_2003___218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17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Microsoft_Office_Word_97_-_2003___221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20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Office_Word_97_-_2003___9.doc"/><Relationship Id="rId5" Type="http://schemas.openxmlformats.org/officeDocument/2006/relationships/oleObject" Target="../embeddings/Microsoft_Office_Word_97_-_2003___8.doc"/><Relationship Id="rId4" Type="http://schemas.openxmlformats.org/officeDocument/2006/relationships/slide" Target="slid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5" Type="http://schemas.openxmlformats.org/officeDocument/2006/relationships/oleObject" Target="../embeddings/Microsoft_Office_Word_97_-_2003___223.doc"/><Relationship Id="rId4" Type="http://schemas.openxmlformats.org/officeDocument/2006/relationships/image" Target="../media/image1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4" Type="http://schemas.openxmlformats.org/officeDocument/2006/relationships/image" Target="../media/image1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6" Type="http://schemas.openxmlformats.org/officeDocument/2006/relationships/oleObject" Target="../embeddings/Microsoft_Office_Word_97_-_2003___227.doc"/><Relationship Id="rId5" Type="http://schemas.openxmlformats.org/officeDocument/2006/relationships/oleObject" Target="../embeddings/Microsoft_Office_Word_97_-_2003___226.doc"/><Relationship Id="rId4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4" Type="http://schemas.openxmlformats.org/officeDocument/2006/relationships/image" Target="../media/image1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9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7.vml"/><Relationship Id="rId4" Type="http://schemas.openxmlformats.org/officeDocument/2006/relationships/image" Target="../media/image1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31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4" Type="http://schemas.openxmlformats.org/officeDocument/2006/relationships/image" Target="../media/image1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4" Type="http://schemas.openxmlformats.org/officeDocument/2006/relationships/image" Target="../media/image1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4" Type="http://schemas.openxmlformats.org/officeDocument/2006/relationships/oleObject" Target="../embeddings/Microsoft_Office_Word_97_-_2003___234.doc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Office_Word_97_-_2003___11.doc"/><Relationship Id="rId5" Type="http://schemas.openxmlformats.org/officeDocument/2006/relationships/oleObject" Target="../embeddings/Microsoft_Office_Word_97_-_2003___10.doc"/><Relationship Id="rId4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37.doc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4" Type="http://schemas.openxmlformats.org/officeDocument/2006/relationships/oleObject" Target="../embeddings/Microsoft_Office_Word_97_-_2003___238.doc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4" Type="http://schemas.openxmlformats.org/officeDocument/2006/relationships/oleObject" Target="../embeddings/Microsoft_Office_Word_97_-_2003___239.doc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4" Type="http://schemas.openxmlformats.org/officeDocument/2006/relationships/oleObject" Target="../embeddings/Microsoft_Office_Word_97_-_2003___240.doc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4" Type="http://schemas.openxmlformats.org/officeDocument/2006/relationships/image" Target="../media/image1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4" Type="http://schemas.openxmlformats.org/officeDocument/2006/relationships/image" Target="../media/image1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4" Type="http://schemas.openxmlformats.org/officeDocument/2006/relationships/image" Target="../media/image1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5" Type="http://schemas.openxmlformats.org/officeDocument/2006/relationships/oleObject" Target="../embeddings/Microsoft_Office_Word_97_-_2003___245.doc"/><Relationship Id="rId4" Type="http://schemas.openxmlformats.org/officeDocument/2006/relationships/oleObject" Target="../embeddings/Microsoft_Office_Word_97_-_2003___244.doc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4" Type="http://schemas.openxmlformats.org/officeDocument/2006/relationships/oleObject" Target="../embeddings/Microsoft_Office_Word_97_-_2003___246.doc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Microsoft_Office_Word_97_-_2003___13.doc"/><Relationship Id="rId4" Type="http://schemas.openxmlformats.org/officeDocument/2006/relationships/slide" Target="slide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4" Type="http://schemas.openxmlformats.org/officeDocument/2006/relationships/image" Target="../media/image1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5" Type="http://schemas.openxmlformats.org/officeDocument/2006/relationships/oleObject" Target="../embeddings/Microsoft_Office_Word_97_-_2003___250.doc"/><Relationship Id="rId4" Type="http://schemas.openxmlformats.org/officeDocument/2006/relationships/oleObject" Target="../embeddings/Microsoft_Office_Word_97_-_2003___249.doc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4" Type="http://schemas.openxmlformats.org/officeDocument/2006/relationships/oleObject" Target="../embeddings/Microsoft_Office_Word_97_-_2003___251.doc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4" Type="http://schemas.openxmlformats.org/officeDocument/2006/relationships/image" Target="../media/image1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4" Type="http://schemas.openxmlformats.org/officeDocument/2006/relationships/image" Target="../media/image1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5" Type="http://schemas.openxmlformats.org/officeDocument/2006/relationships/oleObject" Target="../embeddings/Microsoft_Office_Word_97_-_2003___255.doc"/><Relationship Id="rId4" Type="http://schemas.openxmlformats.org/officeDocument/2006/relationships/oleObject" Target="../embeddings/Microsoft_Office_Word_97_-_2003___254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4" Type="http://schemas.openxmlformats.org/officeDocument/2006/relationships/oleObject" Target="../embeddings/Microsoft_Office_Word_97_-_2003___256.doc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4" Type="http://schemas.openxmlformats.org/officeDocument/2006/relationships/image" Target="../media/image1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5" Type="http://schemas.openxmlformats.org/officeDocument/2006/relationships/oleObject" Target="../embeddings/Microsoft_Office_Word_97_-_2003___259.doc"/><Relationship Id="rId4" Type="http://schemas.openxmlformats.org/officeDocument/2006/relationships/image" Target="../media/image1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Microsoft_Office_Word_97_-_2003___15.doc"/><Relationship Id="rId5" Type="http://schemas.openxmlformats.org/officeDocument/2006/relationships/oleObject" Target="../embeddings/Microsoft_Office_Word_97_-_2003___14.doc"/><Relationship Id="rId4" Type="http://schemas.openxmlformats.org/officeDocument/2006/relationships/slide" Target="slide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4" Type="http://schemas.openxmlformats.org/officeDocument/2006/relationships/image" Target="../media/image1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4" Type="http://schemas.openxmlformats.org/officeDocument/2006/relationships/image" Target="../media/image1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5" Type="http://schemas.openxmlformats.org/officeDocument/2006/relationships/oleObject" Target="../embeddings/Microsoft_Office_Word_97_-_2003___264.doc"/><Relationship Id="rId4" Type="http://schemas.openxmlformats.org/officeDocument/2006/relationships/image" Target="../media/image1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4" Type="http://schemas.openxmlformats.org/officeDocument/2006/relationships/image" Target="../media/image1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4" Type="http://schemas.openxmlformats.org/officeDocument/2006/relationships/oleObject" Target="../embeddings/Microsoft_Office_Word_97_-_2003___267.doc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slide" Target="slide7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Microsoft_Office_Word_97_-_2003___16.doc"/><Relationship Id="rId4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4" Type="http://schemas.openxmlformats.org/officeDocument/2006/relationships/oleObject" Target="../embeddings/Microsoft_Office_Word_97_-_2003___273.doc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4" Type="http://schemas.openxmlformats.org/officeDocument/2006/relationships/oleObject" Target="../embeddings/Microsoft_Office_Word_97_-_2003___274.doc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5" Type="http://schemas.openxmlformats.org/officeDocument/2006/relationships/oleObject" Target="../embeddings/Microsoft_Office_Word_97_-_2003___276.doc"/><Relationship Id="rId4" Type="http://schemas.openxmlformats.org/officeDocument/2006/relationships/oleObject" Target="../embeddings/Microsoft_Office_Word_97_-_2003___275.doc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4" Type="http://schemas.openxmlformats.org/officeDocument/2006/relationships/oleObject" Target="../embeddings/Microsoft_Office_Word_97_-_2003___277.doc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5" Type="http://schemas.openxmlformats.org/officeDocument/2006/relationships/oleObject" Target="../embeddings/Microsoft_Office_Word_97_-_2003___279.doc"/><Relationship Id="rId4" Type="http://schemas.openxmlformats.org/officeDocument/2006/relationships/oleObject" Target="../embeddings/Microsoft_Office_Word_97_-_2003___278.doc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6" Type="http://schemas.openxmlformats.org/officeDocument/2006/relationships/oleObject" Target="../embeddings/Microsoft_Office_Word_97_-_2003___282.doc"/><Relationship Id="rId5" Type="http://schemas.openxmlformats.org/officeDocument/2006/relationships/oleObject" Target="../embeddings/Microsoft_Office_Word_97_-_2003___281.doc"/><Relationship Id="rId4" Type="http://schemas.openxmlformats.org/officeDocument/2006/relationships/oleObject" Target="../embeddings/Microsoft_Office_Word_97_-_2003___280.doc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4" Type="http://schemas.openxmlformats.org/officeDocument/2006/relationships/oleObject" Target="../embeddings/Microsoft_Office_Word_97_-_2003___283.doc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4" Type="http://schemas.openxmlformats.org/officeDocument/2006/relationships/oleObject" Target="../embeddings/Microsoft_Office_Word_97_-_2003___284.doc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4" Type="http://schemas.openxmlformats.org/officeDocument/2006/relationships/oleObject" Target="../embeddings/Microsoft_Office_Word_97_-_2003___285.doc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0.doc"/><Relationship Id="rId3" Type="http://schemas.openxmlformats.org/officeDocument/2006/relationships/oleObject" Target="../embeddings/Microsoft_Office_Word_97_-_2003___17.doc"/><Relationship Id="rId7" Type="http://schemas.openxmlformats.org/officeDocument/2006/relationships/oleObject" Target="../embeddings/Microsoft_Office_Word_97_-_2003___19.doc"/><Relationship Id="rId12" Type="http://schemas.openxmlformats.org/officeDocument/2006/relationships/oleObject" Target="../embeddings/Microsoft_Office_Word_97_-_2003___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Microsoft_Office_Word_97_-_2003___18.doc"/><Relationship Id="rId11" Type="http://schemas.openxmlformats.org/officeDocument/2006/relationships/oleObject" Target="../embeddings/Microsoft_Office_Word_97_-_2003___23.doc"/><Relationship Id="rId5" Type="http://schemas.openxmlformats.org/officeDocument/2006/relationships/slide" Target="slide3.xml"/><Relationship Id="rId10" Type="http://schemas.openxmlformats.org/officeDocument/2006/relationships/oleObject" Target="../embeddings/Microsoft_Office_Word_97_-_2003___22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21.doc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4" Type="http://schemas.openxmlformats.org/officeDocument/2006/relationships/oleObject" Target="../embeddings/Microsoft_Office_Word_97_-_2003___286.doc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91.doc"/><Relationship Id="rId3" Type="http://schemas.openxmlformats.org/officeDocument/2006/relationships/oleObject" Target="../embeddings/Microsoft_Office_Word_97_-_2003___287.doc"/><Relationship Id="rId7" Type="http://schemas.openxmlformats.org/officeDocument/2006/relationships/oleObject" Target="../embeddings/Microsoft_Office_Word_97_-_2003___2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6" Type="http://schemas.openxmlformats.org/officeDocument/2006/relationships/oleObject" Target="../embeddings/Microsoft_Office_Word_97_-_2003___289.doc"/><Relationship Id="rId5" Type="http://schemas.openxmlformats.org/officeDocument/2006/relationships/oleObject" Target="../embeddings/Microsoft_Office_Word_97_-_2003___288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292.doc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4" Type="http://schemas.openxmlformats.org/officeDocument/2006/relationships/image" Target="../media/image1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98.doc"/><Relationship Id="rId3" Type="http://schemas.openxmlformats.org/officeDocument/2006/relationships/oleObject" Target="../embeddings/Microsoft_Office_Word_97_-_2003___294.doc"/><Relationship Id="rId7" Type="http://schemas.openxmlformats.org/officeDocument/2006/relationships/oleObject" Target="../embeddings/Microsoft_Office_Word_97_-_2003___2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6" Type="http://schemas.openxmlformats.org/officeDocument/2006/relationships/oleObject" Target="../embeddings/Microsoft_Office_Word_97_-_2003___296.doc"/><Relationship Id="rId5" Type="http://schemas.openxmlformats.org/officeDocument/2006/relationships/oleObject" Target="../embeddings/Microsoft_Office_Word_97_-_2003___295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299.doc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302.doc"/><Relationship Id="rId4" Type="http://schemas.openxmlformats.org/officeDocument/2006/relationships/oleObject" Target="../embeddings/Microsoft_Office_Word_97_-_2003___301.doc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305.doc"/><Relationship Id="rId4" Type="http://schemas.openxmlformats.org/officeDocument/2006/relationships/oleObject" Target="../embeddings/Microsoft_Office_Word_97_-_2003___304.doc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Relationship Id="rId6" Type="http://schemas.openxmlformats.org/officeDocument/2006/relationships/oleObject" Target="../embeddings/Microsoft_Office_Word_97_-_2003___308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07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Relationship Id="rId6" Type="http://schemas.openxmlformats.org/officeDocument/2006/relationships/oleObject" Target="../embeddings/Microsoft_Office_Word_97_-_2003___311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10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6" Type="http://schemas.openxmlformats.org/officeDocument/2006/relationships/oleObject" Target="../embeddings/Microsoft_Office_Word_97_-_2003___314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13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6" Type="http://schemas.openxmlformats.org/officeDocument/2006/relationships/oleObject" Target="../embeddings/Microsoft_Office_Word_97_-_2003___317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16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package" Target="../embeddings/Microsoft_Office_Word___1.docx"/><Relationship Id="rId4" Type="http://schemas.openxmlformats.org/officeDocument/2006/relationships/image" Target="../media/image1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Relationship Id="rId4" Type="http://schemas.openxmlformats.org/officeDocument/2006/relationships/image" Target="../media/image1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3.vml"/><Relationship Id="rId5" Type="http://schemas.openxmlformats.org/officeDocument/2006/relationships/oleObject" Target="../embeddings/Microsoft_Office_Word_97_-_2003___320.doc"/><Relationship Id="rId4" Type="http://schemas.openxmlformats.org/officeDocument/2006/relationships/image" Target="../media/image1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Relationship Id="rId6" Type="http://schemas.openxmlformats.org/officeDocument/2006/relationships/oleObject" Target="../embeddings/Microsoft_Office_Word_97_-_2003___323.doc"/><Relationship Id="rId5" Type="http://schemas.openxmlformats.org/officeDocument/2006/relationships/oleObject" Target="../embeddings/Microsoft_Office_Word_97_-_2003___322.doc"/><Relationship Id="rId4" Type="http://schemas.openxmlformats.org/officeDocument/2006/relationships/oleObject" Target="../embeddings/Microsoft_Office_Word_97_-_2003___321.doc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4" Type="http://schemas.openxmlformats.org/officeDocument/2006/relationships/image" Target="../media/image1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5" Type="http://schemas.openxmlformats.org/officeDocument/2006/relationships/oleObject" Target="../embeddings/Microsoft_Office_Word_97_-_2003___326.doc"/><Relationship Id="rId4" Type="http://schemas.openxmlformats.org/officeDocument/2006/relationships/image" Target="../media/image11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5" Type="http://schemas.openxmlformats.org/officeDocument/2006/relationships/oleObject" Target="../embeddings/Microsoft_Office_Word_97_-_2003___328.doc"/><Relationship Id="rId4" Type="http://schemas.openxmlformats.org/officeDocument/2006/relationships/oleObject" Target="../embeddings/Microsoft_Office_Word_97_-_2003___327.doc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4" Type="http://schemas.openxmlformats.org/officeDocument/2006/relationships/image" Target="../media/image1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4" Type="http://schemas.openxmlformats.org/officeDocument/2006/relationships/image" Target="../media/image11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4" Type="http://schemas.openxmlformats.org/officeDocument/2006/relationships/image" Target="../media/image1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5" Type="http://schemas.openxmlformats.org/officeDocument/2006/relationships/oleObject" Target="../embeddings/Microsoft_Office_Word_97_-_2003___333.doc"/><Relationship Id="rId4" Type="http://schemas.openxmlformats.org/officeDocument/2006/relationships/oleObject" Target="../embeddings/Microsoft_Office_Word_97_-_2003___332.doc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.doc"/><Relationship Id="rId7" Type="http://schemas.openxmlformats.org/officeDocument/2006/relationships/oleObject" Target="../embeddings/Microsoft_Office_Word_97_-_2003___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Office_Word_97_-_2003___26.doc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4" Type="http://schemas.openxmlformats.org/officeDocument/2006/relationships/image" Target="../media/image11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4" Type="http://schemas.openxmlformats.org/officeDocument/2006/relationships/image" Target="../media/image1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5" Type="http://schemas.openxmlformats.org/officeDocument/2006/relationships/oleObject" Target="../embeddings/Microsoft_Office_Word_97_-_2003___337.doc"/><Relationship Id="rId4" Type="http://schemas.openxmlformats.org/officeDocument/2006/relationships/image" Target="../media/image1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4" Type="http://schemas.openxmlformats.org/officeDocument/2006/relationships/oleObject" Target="../embeddings/Microsoft_Office_Word_97_-_2003___338.doc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4" Type="http://schemas.openxmlformats.org/officeDocument/2006/relationships/oleObject" Target="../embeddings/Microsoft_Office_Word_97_-_2003___339.doc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4" Type="http://schemas.openxmlformats.org/officeDocument/2006/relationships/oleObject" Target="../embeddings/Microsoft_Office_Word_97_-_2003___340.doc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4" Type="http://schemas.openxmlformats.org/officeDocument/2006/relationships/image" Target="../media/image1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Relationship Id="rId5" Type="http://schemas.openxmlformats.org/officeDocument/2006/relationships/oleObject" Target="../embeddings/Microsoft_Office_Word_97_-_2003___343.doc"/><Relationship Id="rId4" Type="http://schemas.openxmlformats.org/officeDocument/2006/relationships/image" Target="../media/image1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Relationship Id="rId4" Type="http://schemas.openxmlformats.org/officeDocument/2006/relationships/image" Target="../media/image1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46.doc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Microsoft_Office_Word_97_-_2003___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Microsoft_Office_Word_97_-_2003___29.doc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28.doc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Relationship Id="rId4" Type="http://schemas.openxmlformats.org/officeDocument/2006/relationships/image" Target="../media/image11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3.vml"/><Relationship Id="rId4" Type="http://schemas.openxmlformats.org/officeDocument/2006/relationships/image" Target="../media/image1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Relationship Id="rId4" Type="http://schemas.openxmlformats.org/officeDocument/2006/relationships/image" Target="../media/image11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5.vml"/><Relationship Id="rId5" Type="http://schemas.openxmlformats.org/officeDocument/2006/relationships/oleObject" Target="../embeddings/Microsoft_Office_Word_97_-_2003___351.doc"/><Relationship Id="rId4" Type="http://schemas.openxmlformats.org/officeDocument/2006/relationships/image" Target="../media/image11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6.vml"/><Relationship Id="rId4" Type="http://schemas.openxmlformats.org/officeDocument/2006/relationships/image" Target="../media/image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6" Type="http://schemas.openxmlformats.org/officeDocument/2006/relationships/oleObject" Target="../embeddings/Microsoft_Office_Word_97_-_2003___35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54.doc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8.vml"/><Relationship Id="rId4" Type="http://schemas.openxmlformats.org/officeDocument/2006/relationships/image" Target="../media/image11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4" Type="http://schemas.openxmlformats.org/officeDocument/2006/relationships/image" Target="../media/image11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Relationship Id="rId5" Type="http://schemas.openxmlformats.org/officeDocument/2006/relationships/oleObject" Target="../embeddings/Microsoft_Office_Word_97_-_2003___359.doc"/><Relationship Id="rId4" Type="http://schemas.openxmlformats.org/officeDocument/2006/relationships/image" Target="../media/image1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.doc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Microsoft_Office_Word_97_-_2003___33.doc"/><Relationship Id="rId5" Type="http://schemas.openxmlformats.org/officeDocument/2006/relationships/oleObject" Target="../embeddings/Microsoft_Office_Word_97_-_2003___32.doc"/><Relationship Id="rId4" Type="http://schemas.openxmlformats.org/officeDocument/2006/relationships/slide" Target="slide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Relationship Id="rId4" Type="http://schemas.openxmlformats.org/officeDocument/2006/relationships/oleObject" Target="../embeddings/Microsoft_Office_Word_97_-_2003___361.doc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Relationship Id="rId4" Type="http://schemas.openxmlformats.org/officeDocument/2006/relationships/oleObject" Target="../embeddings/Microsoft_Office_Word_97_-_2003___362.doc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Relationship Id="rId4" Type="http://schemas.openxmlformats.org/officeDocument/2006/relationships/oleObject" Target="../embeddings/Microsoft_Office_Word_97_-_2003___363.doc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Relationship Id="rId4" Type="http://schemas.openxmlformats.org/officeDocument/2006/relationships/oleObject" Target="../embeddings/Microsoft_Office_Word_97_-_2003___364.doc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Relationship Id="rId4" Type="http://schemas.openxmlformats.org/officeDocument/2006/relationships/oleObject" Target="../embeddings/Microsoft_Office_Word_97_-_2003___366.doc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.doc"/><Relationship Id="rId7" Type="http://schemas.openxmlformats.org/officeDocument/2006/relationships/oleObject" Target="../embeddings/Microsoft_Office_Word_97_-_2003___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35.doc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slide" Target="slide110.xml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7.xml"/><Relationship Id="rId5" Type="http://schemas.openxmlformats.org/officeDocument/2006/relationships/slide" Target="slide132.xml"/><Relationship Id="rId4" Type="http://schemas.openxmlformats.org/officeDocument/2006/relationships/image" Target="../media/image1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4" Type="http://schemas.openxmlformats.org/officeDocument/2006/relationships/oleObject" Target="../embeddings/Microsoft_Office_Word_97_-_2003___377.doc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6" Type="http://schemas.openxmlformats.org/officeDocument/2006/relationships/oleObject" Target="../embeddings/Microsoft_Office_Word_97_-_2003___380.doc"/><Relationship Id="rId5" Type="http://schemas.openxmlformats.org/officeDocument/2006/relationships/oleObject" Target="../embeddings/Microsoft_Office_Word_97_-_2003___379.doc"/><Relationship Id="rId4" Type="http://schemas.openxmlformats.org/officeDocument/2006/relationships/oleObject" Target="../embeddings/Microsoft_Office_Word_97_-_2003___378.doc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5" Type="http://schemas.openxmlformats.org/officeDocument/2006/relationships/oleObject" Target="../embeddings/Microsoft_Office_Word_97_-_2003___382.doc"/><Relationship Id="rId4" Type="http://schemas.openxmlformats.org/officeDocument/2006/relationships/oleObject" Target="../embeddings/Microsoft_Office_Word_97_-_2003___381.doc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4" Type="http://schemas.openxmlformats.org/officeDocument/2006/relationships/oleObject" Target="../embeddings/Microsoft_Office_Word_97_-_2003___383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.doc"/><Relationship Id="rId7" Type="http://schemas.openxmlformats.org/officeDocument/2006/relationships/oleObject" Target="../embeddings/Microsoft_Office_Word_97_-_2003___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38.doc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6" Type="http://schemas.openxmlformats.org/officeDocument/2006/relationships/oleObject" Target="../embeddings/Microsoft_Office_Word_97_-_2003___386.doc"/><Relationship Id="rId5" Type="http://schemas.openxmlformats.org/officeDocument/2006/relationships/oleObject" Target="../embeddings/Microsoft_Office_Word_97_-_2003___385.doc"/><Relationship Id="rId4" Type="http://schemas.openxmlformats.org/officeDocument/2006/relationships/oleObject" Target="../embeddings/Microsoft_Office_Word_97_-_2003___384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6" Type="http://schemas.openxmlformats.org/officeDocument/2006/relationships/oleObject" Target="../embeddings/Microsoft_Office_Word_97_-_2003___389.doc"/><Relationship Id="rId5" Type="http://schemas.openxmlformats.org/officeDocument/2006/relationships/oleObject" Target="../embeddings/Microsoft_Office_Word_97_-_2003___388.doc"/><Relationship Id="rId4" Type="http://schemas.openxmlformats.org/officeDocument/2006/relationships/oleObject" Target="../embeddings/Microsoft_Office_Word_97_-_2003___387.doc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94.doc"/><Relationship Id="rId13" Type="http://schemas.openxmlformats.org/officeDocument/2006/relationships/oleObject" Target="../embeddings/Microsoft_Office_Word_97_-_2003___399.doc"/><Relationship Id="rId3" Type="http://schemas.openxmlformats.org/officeDocument/2006/relationships/oleObject" Target="../embeddings/Microsoft_Office_Word_97_-_2003___390.doc"/><Relationship Id="rId7" Type="http://schemas.openxmlformats.org/officeDocument/2006/relationships/oleObject" Target="../embeddings/Microsoft_Office_Word_97_-_2003___393.doc"/><Relationship Id="rId12" Type="http://schemas.openxmlformats.org/officeDocument/2006/relationships/oleObject" Target="../embeddings/Microsoft_Office_Word_97_-_2003___3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Relationship Id="rId6" Type="http://schemas.openxmlformats.org/officeDocument/2006/relationships/oleObject" Target="../embeddings/Microsoft_Office_Word_97_-_2003___392.doc"/><Relationship Id="rId11" Type="http://schemas.openxmlformats.org/officeDocument/2006/relationships/oleObject" Target="../embeddings/Microsoft_Office_Word_97_-_2003___397.doc"/><Relationship Id="rId5" Type="http://schemas.openxmlformats.org/officeDocument/2006/relationships/oleObject" Target="../embeddings/Microsoft_Office_Word_97_-_2003___391.doc"/><Relationship Id="rId15" Type="http://schemas.openxmlformats.org/officeDocument/2006/relationships/oleObject" Target="../embeddings/Microsoft_Office_Word_97_-_2003___401.doc"/><Relationship Id="rId10" Type="http://schemas.openxmlformats.org/officeDocument/2006/relationships/oleObject" Target="../embeddings/Microsoft_Office_Word_97_-_2003___396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395.doc"/><Relationship Id="rId14" Type="http://schemas.openxmlformats.org/officeDocument/2006/relationships/oleObject" Target="../embeddings/Microsoft_Office_Word_97_-_2003___400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Relationship Id="rId6" Type="http://schemas.openxmlformats.org/officeDocument/2006/relationships/oleObject" Target="../embeddings/Microsoft_Office_Word_97_-_2003___404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03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407.doc"/><Relationship Id="rId4" Type="http://schemas.openxmlformats.org/officeDocument/2006/relationships/oleObject" Target="../embeddings/Microsoft_Office_Word_97_-_2003___406.doc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410.doc"/><Relationship Id="rId4" Type="http://schemas.openxmlformats.org/officeDocument/2006/relationships/oleObject" Target="../embeddings/Microsoft_Office_Word_97_-_2003___409.doc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Relationship Id="rId4" Type="http://schemas.openxmlformats.org/officeDocument/2006/relationships/image" Target="../media/image10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5" Type="http://schemas.openxmlformats.org/officeDocument/2006/relationships/oleObject" Target="../embeddings/Microsoft_Office_Word_97_-_2003___413.doc"/><Relationship Id="rId4" Type="http://schemas.openxmlformats.org/officeDocument/2006/relationships/image" Target="../media/image10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6" Type="http://schemas.openxmlformats.org/officeDocument/2006/relationships/oleObject" Target="../embeddings/Microsoft_Office_Word_97_-_2003___416.doc"/><Relationship Id="rId5" Type="http://schemas.openxmlformats.org/officeDocument/2006/relationships/oleObject" Target="../embeddings/Microsoft_Office_Word_97_-_2003___415.doc"/><Relationship Id="rId4" Type="http://schemas.openxmlformats.org/officeDocument/2006/relationships/image" Target="../media/image10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6" Type="http://schemas.openxmlformats.org/officeDocument/2006/relationships/oleObject" Target="../embeddings/Microsoft_Office_Word_97_-_2003___419.doc"/><Relationship Id="rId5" Type="http://schemas.openxmlformats.org/officeDocument/2006/relationships/oleObject" Target="../embeddings/Microsoft_Office_Word_97_-_2003___418.doc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.doc"/><Relationship Id="rId7" Type="http://schemas.openxmlformats.org/officeDocument/2006/relationships/oleObject" Target="../embeddings/Microsoft_Office_Word_97_-_2003___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41.doc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6" Type="http://schemas.openxmlformats.org/officeDocument/2006/relationships/oleObject" Target="../embeddings/Microsoft_Office_Word_97_-_2003___422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21.doc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6" Type="http://schemas.openxmlformats.org/officeDocument/2006/relationships/oleObject" Target="../embeddings/Microsoft_Office_Word_97_-_2003___425.doc"/><Relationship Id="rId5" Type="http://schemas.openxmlformats.org/officeDocument/2006/relationships/oleObject" Target="../embeddings/Microsoft_Office_Word_97_-_2003___424.doc"/><Relationship Id="rId4" Type="http://schemas.openxmlformats.org/officeDocument/2006/relationships/image" Target="../media/image10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5" Type="http://schemas.openxmlformats.org/officeDocument/2006/relationships/oleObject" Target="../embeddings/Microsoft_Office_Word_97_-_2003___427.doc"/><Relationship Id="rId4" Type="http://schemas.openxmlformats.org/officeDocument/2006/relationships/image" Target="../media/image11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5" Type="http://schemas.openxmlformats.org/officeDocument/2006/relationships/oleObject" Target="../embeddings/Microsoft_Office_Word_97_-_2003___429.doc"/><Relationship Id="rId4" Type="http://schemas.openxmlformats.org/officeDocument/2006/relationships/oleObject" Target="../embeddings/Microsoft_Office_Word_97_-_2003___428.doc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4" Type="http://schemas.openxmlformats.org/officeDocument/2006/relationships/image" Target="../media/image1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5" Type="http://schemas.openxmlformats.org/officeDocument/2006/relationships/oleObject" Target="../embeddings/Microsoft_Office_Word_97_-_2003___432.doc"/><Relationship Id="rId4" Type="http://schemas.openxmlformats.org/officeDocument/2006/relationships/image" Target="../media/image11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Relationship Id="rId4" Type="http://schemas.openxmlformats.org/officeDocument/2006/relationships/image" Target="../media/image11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4" Type="http://schemas.openxmlformats.org/officeDocument/2006/relationships/image" Target="../media/image11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Relationship Id="rId5" Type="http://schemas.openxmlformats.org/officeDocument/2006/relationships/oleObject" Target="../embeddings/Microsoft_Office_Word_97_-_2003___436.doc"/><Relationship Id="rId4" Type="http://schemas.openxmlformats.org/officeDocument/2006/relationships/image" Target="../media/image1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.doc"/><Relationship Id="rId7" Type="http://schemas.openxmlformats.org/officeDocument/2006/relationships/oleObject" Target="../embeddings/Microsoft_Office_Word_97_-_2003___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Microsoft_Office_Word_97_-_2003___44.doc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Relationship Id="rId4" Type="http://schemas.openxmlformats.org/officeDocument/2006/relationships/image" Target="../media/image11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2.vml"/><Relationship Id="rId5" Type="http://schemas.openxmlformats.org/officeDocument/2006/relationships/oleObject" Target="../embeddings/Microsoft_Office_Word_97_-_2003___440.doc"/><Relationship Id="rId4" Type="http://schemas.openxmlformats.org/officeDocument/2006/relationships/image" Target="../media/image1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3.vml"/><Relationship Id="rId4" Type="http://schemas.openxmlformats.org/officeDocument/2006/relationships/image" Target="../media/image1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4.vml"/><Relationship Id="rId4" Type="http://schemas.openxmlformats.org/officeDocument/2006/relationships/image" Target="../media/image11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5.vml"/><Relationship Id="rId5" Type="http://schemas.openxmlformats.org/officeDocument/2006/relationships/oleObject" Target="../embeddings/Microsoft_Office_Word_97_-_2003___444.doc"/><Relationship Id="rId4" Type="http://schemas.openxmlformats.org/officeDocument/2006/relationships/image" Target="../media/image11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6.vml"/><Relationship Id="rId4" Type="http://schemas.openxmlformats.org/officeDocument/2006/relationships/image" Target="../media/image1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7.vml"/><Relationship Id="rId4" Type="http://schemas.openxmlformats.org/officeDocument/2006/relationships/image" Target="../media/image1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8.vml"/><Relationship Id="rId4" Type="http://schemas.openxmlformats.org/officeDocument/2006/relationships/image" Target="../media/image11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9.vml"/><Relationship Id="rId5" Type="http://schemas.openxmlformats.org/officeDocument/2006/relationships/oleObject" Target="../embeddings/Microsoft_Office_Word_97_-_2003___449.doc"/><Relationship Id="rId4" Type="http://schemas.openxmlformats.org/officeDocument/2006/relationships/image" Target="../media/image11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0.v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.doc"/><Relationship Id="rId7" Type="http://schemas.openxmlformats.org/officeDocument/2006/relationships/oleObject" Target="../embeddings/Microsoft_Office_Word_97_-_2003___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Microsoft_Office_Word_97_-_2003___47.doc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1.vml"/><Relationship Id="rId5" Type="http://schemas.openxmlformats.org/officeDocument/2006/relationships/oleObject" Target="../embeddings/Microsoft_Office_Word_97_-_2003___452.doc"/><Relationship Id="rId4" Type="http://schemas.openxmlformats.org/officeDocument/2006/relationships/image" Target="../media/image11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2.vml"/><Relationship Id="rId4" Type="http://schemas.openxmlformats.org/officeDocument/2006/relationships/image" Target="../media/image11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Relationship Id="rId4" Type="http://schemas.openxmlformats.org/officeDocument/2006/relationships/image" Target="../media/image1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4.vml"/><Relationship Id="rId4" Type="http://schemas.openxmlformats.org/officeDocument/2006/relationships/image" Target="../media/image11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5.vml"/><Relationship Id="rId4" Type="http://schemas.openxmlformats.org/officeDocument/2006/relationships/image" Target="../media/image11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6.vml"/><Relationship Id="rId5" Type="http://schemas.openxmlformats.org/officeDocument/2006/relationships/oleObject" Target="../embeddings/Microsoft_Office_Word_97_-_2003___458.doc"/><Relationship Id="rId4" Type="http://schemas.openxmlformats.org/officeDocument/2006/relationships/image" Target="../media/image11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7.vml"/><Relationship Id="rId5" Type="http://schemas.openxmlformats.org/officeDocument/2006/relationships/oleObject" Target="../embeddings/Microsoft_Office_Word_97_-_2003___460.doc"/><Relationship Id="rId4" Type="http://schemas.openxmlformats.org/officeDocument/2006/relationships/image" Target="../media/image1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8.vml"/><Relationship Id="rId4" Type="http://schemas.openxmlformats.org/officeDocument/2006/relationships/image" Target="../media/image12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9.vml"/><Relationship Id="rId4" Type="http://schemas.openxmlformats.org/officeDocument/2006/relationships/oleObject" Target="../embeddings/Microsoft_Office_Word_97_-_2003___462.doc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0.v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1.vml"/><Relationship Id="rId5" Type="http://schemas.openxmlformats.org/officeDocument/2006/relationships/oleObject" Target="../embeddings/Microsoft_Office_Word_97_-_2003___465.doc"/><Relationship Id="rId4" Type="http://schemas.openxmlformats.org/officeDocument/2006/relationships/oleObject" Target="../embeddings/Microsoft_Office_Word_97_-_2003___464.doc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2.v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3.vml"/><Relationship Id="rId4" Type="http://schemas.openxmlformats.org/officeDocument/2006/relationships/oleObject" Target="../embeddings/Microsoft_Office_Word_97_-_2003___468.doc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4.v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5.v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6.v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149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5" Type="http://schemas.openxmlformats.org/officeDocument/2006/relationships/image" Target="../media/image11.png"/><Relationship Id="rId4" Type="http://schemas.openxmlformats.org/officeDocument/2006/relationships/slide" Target="slide17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7.vml"/><Relationship Id="rId5" Type="http://schemas.openxmlformats.org/officeDocument/2006/relationships/oleObject" Target="../embeddings/Microsoft_Office_Word_97_-_2003___472.doc"/><Relationship Id="rId4" Type="http://schemas.openxmlformats.org/officeDocument/2006/relationships/slide" Target="slide1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8.vml"/><Relationship Id="rId5" Type="http://schemas.openxmlformats.org/officeDocument/2006/relationships/oleObject" Target="../embeddings/Microsoft_Office_Word_97_-_2003___473.doc"/><Relationship Id="rId4" Type="http://schemas.openxmlformats.org/officeDocument/2006/relationships/slide" Target="slide1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9.vml"/><Relationship Id="rId5" Type="http://schemas.openxmlformats.org/officeDocument/2006/relationships/oleObject" Target="../embeddings/Microsoft_Office_Word_97_-_2003___475.doc"/><Relationship Id="rId4" Type="http://schemas.openxmlformats.org/officeDocument/2006/relationships/oleObject" Target="../embeddings/Microsoft_Office_Word_97_-_2003___474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1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0.vml"/><Relationship Id="rId5" Type="http://schemas.openxmlformats.org/officeDocument/2006/relationships/oleObject" Target="../embeddings/Microsoft_Office_Word_97_-_2003___476.doc"/><Relationship Id="rId4" Type="http://schemas.openxmlformats.org/officeDocument/2006/relationships/slide" Target="slide1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4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1.vml"/><Relationship Id="rId6" Type="http://schemas.openxmlformats.org/officeDocument/2006/relationships/oleObject" Target="../embeddings/Microsoft_Office_Word_97_-_2003___478.doc"/><Relationship Id="rId5" Type="http://schemas.openxmlformats.org/officeDocument/2006/relationships/oleObject" Target="../embeddings/Microsoft_Office_Word_97_-_2003___477.doc"/><Relationship Id="rId4" Type="http://schemas.openxmlformats.org/officeDocument/2006/relationships/slide" Target="slide1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2.vml"/><Relationship Id="rId6" Type="http://schemas.openxmlformats.org/officeDocument/2006/relationships/oleObject" Target="../embeddings/Microsoft_Office_Word_97_-_2003___481.doc"/><Relationship Id="rId5" Type="http://schemas.openxmlformats.org/officeDocument/2006/relationships/oleObject" Target="../embeddings/Microsoft_Office_Word_97_-_2003___480.doc"/><Relationship Id="rId4" Type="http://schemas.openxmlformats.org/officeDocument/2006/relationships/slide" Target="slide1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3.vml"/><Relationship Id="rId5" Type="http://schemas.openxmlformats.org/officeDocument/2006/relationships/oleObject" Target="../embeddings/Microsoft_Office_Word_97_-_2003___482.doc"/><Relationship Id="rId4" Type="http://schemas.openxmlformats.org/officeDocument/2006/relationships/slide" Target="slide11.xml"/></Relationships>
</file>

<file path=ppt/slides/_rels/slide2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486.doc"/><Relationship Id="rId13" Type="http://schemas.openxmlformats.org/officeDocument/2006/relationships/oleObject" Target="../embeddings/Microsoft_Office_Word_97_-_2003___491.doc"/><Relationship Id="rId3" Type="http://schemas.openxmlformats.org/officeDocument/2006/relationships/slide" Target="slide11.xml"/><Relationship Id="rId7" Type="http://schemas.openxmlformats.org/officeDocument/2006/relationships/oleObject" Target="../embeddings/Microsoft_Office_Word_97_-_2003___485.doc"/><Relationship Id="rId12" Type="http://schemas.openxmlformats.org/officeDocument/2006/relationships/oleObject" Target="../embeddings/Microsoft_Office_Word_97_-_2003___4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4.vml"/><Relationship Id="rId6" Type="http://schemas.openxmlformats.org/officeDocument/2006/relationships/oleObject" Target="../embeddings/Microsoft_Office_Word_97_-_2003___484.doc"/><Relationship Id="rId11" Type="http://schemas.openxmlformats.org/officeDocument/2006/relationships/oleObject" Target="../embeddings/Microsoft_Office_Word_97_-_2003___489.doc"/><Relationship Id="rId5" Type="http://schemas.openxmlformats.org/officeDocument/2006/relationships/oleObject" Target="../embeddings/Microsoft_Office_Word_97_-_2003___483.doc"/><Relationship Id="rId10" Type="http://schemas.openxmlformats.org/officeDocument/2006/relationships/oleObject" Target="../embeddings/Microsoft_Office_Word_97_-_2003___488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487.doc"/><Relationship Id="rId14" Type="http://schemas.openxmlformats.org/officeDocument/2006/relationships/oleObject" Target="../embeddings/Microsoft_Office_Word_97_-_2003___492.doc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5.vml"/><Relationship Id="rId6" Type="http://schemas.openxmlformats.org/officeDocument/2006/relationships/oleObject" Target="../embeddings/Microsoft_Office_Word_97_-_2003___494.doc"/><Relationship Id="rId5" Type="http://schemas.openxmlformats.org/officeDocument/2006/relationships/slide" Target="slide11.xml"/><Relationship Id="rId4" Type="http://schemas.openxmlformats.org/officeDocument/2006/relationships/image" Target="../media/image10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6.vml"/><Relationship Id="rId5" Type="http://schemas.openxmlformats.org/officeDocument/2006/relationships/image" Target="../media/image10.png"/><Relationship Id="rId4" Type="http://schemas.openxmlformats.org/officeDocument/2006/relationships/slide" Target="slide1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7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497.doc"/><Relationship Id="rId4" Type="http://schemas.openxmlformats.org/officeDocument/2006/relationships/slide" Target="slide1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8.vml"/><Relationship Id="rId6" Type="http://schemas.openxmlformats.org/officeDocument/2006/relationships/oleObject" Target="../embeddings/Microsoft_Office_Word_97_-_2003___500.doc"/><Relationship Id="rId5" Type="http://schemas.openxmlformats.org/officeDocument/2006/relationships/oleObject" Target="../embeddings/Microsoft_Office_Word_97_-_2003___499.doc"/><Relationship Id="rId4" Type="http://schemas.openxmlformats.org/officeDocument/2006/relationships/oleObject" Target="../embeddings/Microsoft_Office_Word_97_-_2003___498.doc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9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502.doc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52.doc"/><Relationship Id="rId4" Type="http://schemas.openxmlformats.org/officeDocument/2006/relationships/slide" Target="slide3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0.vml"/><Relationship Id="rId4" Type="http://schemas.openxmlformats.org/officeDocument/2006/relationships/image" Target="../media/image10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1.vml"/><Relationship Id="rId6" Type="http://schemas.openxmlformats.org/officeDocument/2006/relationships/oleObject" Target="../embeddings/Microsoft_Office_Word_97_-_2003___506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505.doc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2.vml"/><Relationship Id="rId6" Type="http://schemas.openxmlformats.org/officeDocument/2006/relationships/oleObject" Target="../embeddings/Microsoft_Office_Word_97_-_2003___509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508.doc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3.vml"/><Relationship Id="rId4" Type="http://schemas.openxmlformats.org/officeDocument/2006/relationships/image" Target="../media/image10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4.vml"/><Relationship Id="rId5" Type="http://schemas.openxmlformats.org/officeDocument/2006/relationships/oleObject" Target="../embeddings/Microsoft_Office_Word_97_-_2003___512.doc"/><Relationship Id="rId4" Type="http://schemas.openxmlformats.org/officeDocument/2006/relationships/image" Target="../media/image10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5.vml"/><Relationship Id="rId5" Type="http://schemas.openxmlformats.org/officeDocument/2006/relationships/oleObject" Target="../embeddings/Microsoft_Office_Word_97_-_2003___514.doc"/><Relationship Id="rId4" Type="http://schemas.openxmlformats.org/officeDocument/2006/relationships/image" Target="../media/image10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6.vml"/><Relationship Id="rId4" Type="http://schemas.openxmlformats.org/officeDocument/2006/relationships/oleObject" Target="../embeddings/Microsoft_Office_Word_97_-_2003___515.doc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7.vml"/><Relationship Id="rId5" Type="http://schemas.openxmlformats.org/officeDocument/2006/relationships/oleObject" Target="../embeddings/Microsoft_Office_Word_97_-_2003___517.doc"/><Relationship Id="rId4" Type="http://schemas.openxmlformats.org/officeDocument/2006/relationships/image" Target="../media/image10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8.vml"/><Relationship Id="rId4" Type="http://schemas.openxmlformats.org/officeDocument/2006/relationships/oleObject" Target="../embeddings/Microsoft_Office_Word_97_-_2003___518.doc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9.v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0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0.vml"/><Relationship Id="rId4" Type="http://schemas.openxmlformats.org/officeDocument/2006/relationships/image" Target="../media/image11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1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522.doc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2.vml"/><Relationship Id="rId4" Type="http://schemas.openxmlformats.org/officeDocument/2006/relationships/image" Target="../media/image11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3.vml"/><Relationship Id="rId4" Type="http://schemas.openxmlformats.org/officeDocument/2006/relationships/image" Target="../media/image11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4.vml"/><Relationship Id="rId5" Type="http://schemas.openxmlformats.org/officeDocument/2006/relationships/oleObject" Target="../embeddings/Microsoft_Office_Word_97_-_2003___526.doc"/><Relationship Id="rId4" Type="http://schemas.openxmlformats.org/officeDocument/2006/relationships/image" Target="../media/image11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5.vml"/><Relationship Id="rId4" Type="http://schemas.openxmlformats.org/officeDocument/2006/relationships/image" Target="../media/image11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6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529.doc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7.vml"/><Relationship Id="rId4" Type="http://schemas.openxmlformats.org/officeDocument/2006/relationships/oleObject" Target="../embeddings/Microsoft_Office_Word_97_-_2003___530.doc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8.vml"/><Relationship Id="rId4" Type="http://schemas.openxmlformats.org/officeDocument/2006/relationships/oleObject" Target="../embeddings/Microsoft_Office_Word_97_-_2003___531.doc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9.v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55.doc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0.vml"/><Relationship Id="rId4" Type="http://schemas.openxmlformats.org/officeDocument/2006/relationships/oleObject" Target="../embeddings/Microsoft_Office_Word_97_-_2003___533.doc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1.vml"/><Relationship Id="rId5" Type="http://schemas.openxmlformats.org/officeDocument/2006/relationships/oleObject" Target="../embeddings/Microsoft_Office_Word_97_-_2003___535.doc"/><Relationship Id="rId4" Type="http://schemas.openxmlformats.org/officeDocument/2006/relationships/image" Target="../media/image11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2.vml"/><Relationship Id="rId5" Type="http://schemas.openxmlformats.org/officeDocument/2006/relationships/oleObject" Target="../embeddings/Microsoft_Office_Word_97_-_2003___537.doc"/><Relationship Id="rId4" Type="http://schemas.openxmlformats.org/officeDocument/2006/relationships/oleObject" Target="../embeddings/Microsoft_Office_Word_97_-_2003___536.doc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3.vml"/><Relationship Id="rId4" Type="http://schemas.openxmlformats.org/officeDocument/2006/relationships/image" Target="../media/image11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4.vml"/><Relationship Id="rId4" Type="http://schemas.openxmlformats.org/officeDocument/2006/relationships/image" Target="../media/image11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5.vml"/><Relationship Id="rId4" Type="http://schemas.openxmlformats.org/officeDocument/2006/relationships/oleObject" Target="../embeddings/Microsoft_Office_Word_97_-_2003___540.doc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6.vml"/><Relationship Id="rId4" Type="http://schemas.openxmlformats.org/officeDocument/2006/relationships/image" Target="../media/image11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7.vml"/><Relationship Id="rId4" Type="http://schemas.openxmlformats.org/officeDocument/2006/relationships/image" Target="../media/image11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8.vml"/><Relationship Id="rId4" Type="http://schemas.openxmlformats.org/officeDocument/2006/relationships/image" Target="../media/image11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9.v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oleObject" Target="../embeddings/Microsoft_Office_Word_97_-_2003___56.doc"/><Relationship Id="rId4" Type="http://schemas.openxmlformats.org/officeDocument/2006/relationships/image" Target="../media/image11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0.vml"/><Relationship Id="rId4" Type="http://schemas.openxmlformats.org/officeDocument/2006/relationships/image" Target="../media/image11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1.vml"/><Relationship Id="rId4" Type="http://schemas.openxmlformats.org/officeDocument/2006/relationships/image" Target="../media/image11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2.vml"/><Relationship Id="rId5" Type="http://schemas.openxmlformats.org/officeDocument/2006/relationships/oleObject" Target="../embeddings/Microsoft_Office_Word_97_-_2003___548.doc"/><Relationship Id="rId4" Type="http://schemas.openxmlformats.org/officeDocument/2006/relationships/image" Target="../media/image12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3.vml"/><Relationship Id="rId4" Type="http://schemas.openxmlformats.org/officeDocument/2006/relationships/image" Target="../media/image12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4.vml"/><Relationship Id="rId4" Type="http://schemas.openxmlformats.org/officeDocument/2006/relationships/image" Target="../media/image12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5.vml"/><Relationship Id="rId4" Type="http://schemas.openxmlformats.org/officeDocument/2006/relationships/image" Target="../media/image12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6.vml"/><Relationship Id="rId4" Type="http://schemas.openxmlformats.org/officeDocument/2006/relationships/image" Target="../media/image12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7.vml"/><Relationship Id="rId4" Type="http://schemas.openxmlformats.org/officeDocument/2006/relationships/oleObject" Target="../embeddings/Microsoft_Office_Word_97_-_2003___554.doc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8.v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9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0.v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1.v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slide" Target="slide77.xml"/><Relationship Id="rId4" Type="http://schemas.openxmlformats.org/officeDocument/2006/relationships/image" Target="../media/image11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2.v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3.vml"/><Relationship Id="rId4" Type="http://schemas.openxmlformats.org/officeDocument/2006/relationships/oleObject" Target="../embeddings/Microsoft_Office_Word_97_-_2003___560.doc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4.vml"/><Relationship Id="rId5" Type="http://schemas.openxmlformats.org/officeDocument/2006/relationships/oleObject" Target="../embeddings/Microsoft_Office_Word_97_-_2003___562.doc"/><Relationship Id="rId4" Type="http://schemas.openxmlformats.org/officeDocument/2006/relationships/oleObject" Target="../embeddings/Microsoft_Office_Word_97_-_2003___561.doc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5.vml"/><Relationship Id="rId4" Type="http://schemas.openxmlformats.org/officeDocument/2006/relationships/oleObject" Target="../embeddings/Microsoft_Office_Word_97_-_2003___563.doc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6.vml"/><Relationship Id="rId4" Type="http://schemas.openxmlformats.org/officeDocument/2006/relationships/oleObject" Target="../embeddings/Microsoft_Office_Word_97_-_2003___564.doc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7.vml"/><Relationship Id="rId4" Type="http://schemas.openxmlformats.org/officeDocument/2006/relationships/oleObject" Target="../embeddings/Microsoft_Office_Word_97_-_2003___565.doc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8.vml"/><Relationship Id="rId5" Type="http://schemas.openxmlformats.org/officeDocument/2006/relationships/oleObject" Target="../embeddings/Microsoft_Office_Word_97_-_2003___567.doc"/><Relationship Id="rId4" Type="http://schemas.openxmlformats.org/officeDocument/2006/relationships/oleObject" Target="../embeddings/Microsoft_Office_Word_97_-_2003___566.doc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59.doc"/><Relationship Id="rId4" Type="http://schemas.openxmlformats.org/officeDocument/2006/relationships/slide" Target="slide3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9.vml"/><Relationship Id="rId4" Type="http://schemas.openxmlformats.org/officeDocument/2006/relationships/oleObject" Target="../embeddings/Microsoft_Office_Word_97_-_2003___568.doc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0.vml"/><Relationship Id="rId5" Type="http://schemas.openxmlformats.org/officeDocument/2006/relationships/oleObject" Target="../embeddings/Microsoft_Office_Word_97_-_2003___570.doc"/><Relationship Id="rId4" Type="http://schemas.openxmlformats.org/officeDocument/2006/relationships/oleObject" Target="../embeddings/Microsoft_Office_Word_97_-_2003___569.doc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1.vml"/><Relationship Id="rId4" Type="http://schemas.openxmlformats.org/officeDocument/2006/relationships/oleObject" Target="../embeddings/Microsoft_Office_Word_97_-_2003___571.doc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2.vml"/><Relationship Id="rId4" Type="http://schemas.openxmlformats.org/officeDocument/2006/relationships/oleObject" Target="../embeddings/Microsoft_Office_Word_97_-_2003___572.doc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3.vml"/><Relationship Id="rId4" Type="http://schemas.openxmlformats.org/officeDocument/2006/relationships/oleObject" Target="../embeddings/Microsoft_Office_Word_97_-_2003___573.doc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4.vml"/><Relationship Id="rId4" Type="http://schemas.openxmlformats.org/officeDocument/2006/relationships/oleObject" Target="../embeddings/Microsoft_Office_Word_97_-_2003___574.doc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5.vml"/><Relationship Id="rId4" Type="http://schemas.openxmlformats.org/officeDocument/2006/relationships/oleObject" Target="../embeddings/Microsoft_Office_Word_97_-_2003___575.doc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6.vml"/><Relationship Id="rId4" Type="http://schemas.openxmlformats.org/officeDocument/2006/relationships/oleObject" Target="../embeddings/Microsoft_Office_Word_97_-_2003___576.doc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7.vml"/><Relationship Id="rId4" Type="http://schemas.openxmlformats.org/officeDocument/2006/relationships/oleObject" Target="../embeddings/Microsoft_Office_Word_97_-_2003___577.doc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8.vml"/><Relationship Id="rId5" Type="http://schemas.openxmlformats.org/officeDocument/2006/relationships/oleObject" Target="../embeddings/Microsoft_Office_Word_97_-_2003___579.doc"/><Relationship Id="rId4" Type="http://schemas.openxmlformats.org/officeDocument/2006/relationships/oleObject" Target="../embeddings/Microsoft_Office_Word_97_-_2003___578.doc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oleObject" Target="../embeddings/Microsoft_Office_Word_97_-_2003___60.doc"/><Relationship Id="rId4" Type="http://schemas.openxmlformats.org/officeDocument/2006/relationships/image" Target="../media/image11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9.vml"/><Relationship Id="rId4" Type="http://schemas.openxmlformats.org/officeDocument/2006/relationships/oleObject" Target="../embeddings/Microsoft_Office_Word_97_-_2003___580.doc"/></Relationships>
</file>

<file path=ppt/slides/_rels/slide3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585.doc"/><Relationship Id="rId13" Type="http://schemas.openxmlformats.org/officeDocument/2006/relationships/oleObject" Target="../embeddings/Microsoft_Office_Word_97_-_2003___590.doc"/><Relationship Id="rId3" Type="http://schemas.openxmlformats.org/officeDocument/2006/relationships/oleObject" Target="../embeddings/Microsoft_Office_Word_97_-_2003___581.doc"/><Relationship Id="rId7" Type="http://schemas.openxmlformats.org/officeDocument/2006/relationships/oleObject" Target="../embeddings/Microsoft_Office_Word_97_-_2003___584.doc"/><Relationship Id="rId12" Type="http://schemas.openxmlformats.org/officeDocument/2006/relationships/oleObject" Target="../embeddings/Microsoft_Office_Word_97_-_2003___5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0.vml"/><Relationship Id="rId6" Type="http://schemas.openxmlformats.org/officeDocument/2006/relationships/oleObject" Target="../embeddings/Microsoft_Office_Word_97_-_2003___583.doc"/><Relationship Id="rId11" Type="http://schemas.openxmlformats.org/officeDocument/2006/relationships/oleObject" Target="../embeddings/Microsoft_Office_Word_97_-_2003___588.doc"/><Relationship Id="rId5" Type="http://schemas.openxmlformats.org/officeDocument/2006/relationships/oleObject" Target="../embeddings/Microsoft_Office_Word_97_-_2003___582.doc"/><Relationship Id="rId15" Type="http://schemas.openxmlformats.org/officeDocument/2006/relationships/oleObject" Target="../embeddings/Microsoft_Office_Word_97_-_2003___592.doc"/><Relationship Id="rId10" Type="http://schemas.openxmlformats.org/officeDocument/2006/relationships/oleObject" Target="../embeddings/Microsoft_Office_Word_97_-_2003___587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586.doc"/><Relationship Id="rId14" Type="http://schemas.openxmlformats.org/officeDocument/2006/relationships/oleObject" Target="../embeddings/Microsoft_Office_Word_97_-_2003___591.doc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1.vml"/><Relationship Id="rId4" Type="http://schemas.openxmlformats.org/officeDocument/2006/relationships/image" Target="../media/image10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2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596.doc"/><Relationship Id="rId4" Type="http://schemas.openxmlformats.org/officeDocument/2006/relationships/oleObject" Target="../embeddings/Microsoft_Office_Word_97_-_2003___595.doc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3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599.doc"/><Relationship Id="rId4" Type="http://schemas.openxmlformats.org/officeDocument/2006/relationships/oleObject" Target="../embeddings/Microsoft_Office_Word_97_-_2003___598.doc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4.vml"/><Relationship Id="rId6" Type="http://schemas.openxmlformats.org/officeDocument/2006/relationships/oleObject" Target="../embeddings/Microsoft_Office_Word_97_-_2003___602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601.doc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5.vml"/><Relationship Id="rId6" Type="http://schemas.openxmlformats.org/officeDocument/2006/relationships/oleObject" Target="../embeddings/Microsoft_Office_Word_97_-_2003___605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604.doc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6.vml"/><Relationship Id="rId6" Type="http://schemas.openxmlformats.org/officeDocument/2006/relationships/oleObject" Target="../embeddings/Microsoft_Office_Word_97_-_2003___608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607.doc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7.vml"/><Relationship Id="rId6" Type="http://schemas.openxmlformats.org/officeDocument/2006/relationships/oleObject" Target="../embeddings/Microsoft_Office_Word_97_-_2003___611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610.doc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8.vml"/><Relationship Id="rId6" Type="http://schemas.openxmlformats.org/officeDocument/2006/relationships/oleObject" Target="../embeddings/Microsoft_Office_Word_97_-_2003___614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613.doc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Microsoft_Office_Word_97_-_2003___61.doc"/><Relationship Id="rId4" Type="http://schemas.openxmlformats.org/officeDocument/2006/relationships/image" Target="../media/image11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9.vml"/><Relationship Id="rId6" Type="http://schemas.openxmlformats.org/officeDocument/2006/relationships/oleObject" Target="../embeddings/Microsoft_Office_Word_97_-_2003___617.doc"/><Relationship Id="rId5" Type="http://schemas.openxmlformats.org/officeDocument/2006/relationships/oleObject" Target="../embeddings/Microsoft_Office_Word_97_-_2003___616.doc"/><Relationship Id="rId4" Type="http://schemas.openxmlformats.org/officeDocument/2006/relationships/oleObject" Target="../embeddings/Microsoft_Office_Word_97_-_2003___615.doc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0.vml"/><Relationship Id="rId6" Type="http://schemas.openxmlformats.org/officeDocument/2006/relationships/oleObject" Target="../embeddings/Microsoft_Office_Word_97_-_2003___620.doc"/><Relationship Id="rId5" Type="http://schemas.openxmlformats.org/officeDocument/2006/relationships/oleObject" Target="../embeddings/Microsoft_Office_Word_97_-_2003___619.doc"/><Relationship Id="rId4" Type="http://schemas.openxmlformats.org/officeDocument/2006/relationships/image" Target="../media/image11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1.vml"/><Relationship Id="rId4" Type="http://schemas.openxmlformats.org/officeDocument/2006/relationships/oleObject" Target="../embeddings/Microsoft_Office_Word_97_-_2003___621.doc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2.vml"/><Relationship Id="rId4" Type="http://schemas.openxmlformats.org/officeDocument/2006/relationships/image" Target="../media/image11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3.vml"/><Relationship Id="rId4" Type="http://schemas.openxmlformats.org/officeDocument/2006/relationships/image" Target="../media/image11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4.vml"/><Relationship Id="rId5" Type="http://schemas.openxmlformats.org/officeDocument/2006/relationships/oleObject" Target="../embeddings/Microsoft_Office_Word_97_-_2003___625.doc"/><Relationship Id="rId4" Type="http://schemas.openxmlformats.org/officeDocument/2006/relationships/oleObject" Target="../embeddings/Microsoft_Office_Word_97_-_2003___624.doc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5.vml"/><Relationship Id="rId4" Type="http://schemas.openxmlformats.org/officeDocument/2006/relationships/image" Target="../media/image11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6.vml"/><Relationship Id="rId4" Type="http://schemas.openxmlformats.org/officeDocument/2006/relationships/oleObject" Target="../embeddings/Microsoft_Office_Word_97_-_2003___627.doc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7.vml"/><Relationship Id="rId4" Type="http://schemas.openxmlformats.org/officeDocument/2006/relationships/oleObject" Target="../embeddings/Microsoft_Office_Word_97_-_2003___628.doc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8.vml"/><Relationship Id="rId4" Type="http://schemas.openxmlformats.org/officeDocument/2006/relationships/oleObject" Target="../embeddings/Microsoft_Office_Word_97_-_2003___629.doc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9.vml"/><Relationship Id="rId4" Type="http://schemas.openxmlformats.org/officeDocument/2006/relationships/oleObject" Target="../embeddings/Microsoft_Office_Word_97_-_2003___630.doc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0.vml"/><Relationship Id="rId4" Type="http://schemas.openxmlformats.org/officeDocument/2006/relationships/image" Target="../media/image11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1.vml"/><Relationship Id="rId4" Type="http://schemas.openxmlformats.org/officeDocument/2006/relationships/image" Target="../media/image11.pn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2.vml"/><Relationship Id="rId4" Type="http://schemas.openxmlformats.org/officeDocument/2006/relationships/image" Target="../media/image11.png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3.vml"/><Relationship Id="rId4" Type="http://schemas.openxmlformats.org/officeDocument/2006/relationships/image" Target="../media/image11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4.vml"/><Relationship Id="rId4" Type="http://schemas.openxmlformats.org/officeDocument/2006/relationships/image" Target="../media/image11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5.vml"/><Relationship Id="rId4" Type="http://schemas.openxmlformats.org/officeDocument/2006/relationships/image" Target="../media/image11.pn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6.vml"/><Relationship Id="rId4" Type="http://schemas.openxmlformats.org/officeDocument/2006/relationships/image" Target="../media/image11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7.vml"/><Relationship Id="rId5" Type="http://schemas.openxmlformats.org/officeDocument/2006/relationships/oleObject" Target="../embeddings/Microsoft_Office_Word_97_-_2003___639.doc"/><Relationship Id="rId4" Type="http://schemas.openxmlformats.org/officeDocument/2006/relationships/image" Target="../media/image11.png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8.vml"/><Relationship Id="rId4" Type="http://schemas.openxmlformats.org/officeDocument/2006/relationships/oleObject" Target="../embeddings/Microsoft_Office_Word_97_-_2003___640.doc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Microsoft_Office_Word_97_-_2003___64.doc"/><Relationship Id="rId5" Type="http://schemas.openxmlformats.org/officeDocument/2006/relationships/oleObject" Target="../embeddings/Microsoft_Office_Word_97_-_2003___63.doc"/><Relationship Id="rId4" Type="http://schemas.openxmlformats.org/officeDocument/2006/relationships/image" Target="../media/image11.png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9.vml"/><Relationship Id="rId4" Type="http://schemas.openxmlformats.org/officeDocument/2006/relationships/oleObject" Target="../embeddings/Microsoft_Office_Word_97_-_2003___641.doc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0.vml"/><Relationship Id="rId4" Type="http://schemas.openxmlformats.org/officeDocument/2006/relationships/image" Target="../media/image12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1.vml"/><Relationship Id="rId4" Type="http://schemas.openxmlformats.org/officeDocument/2006/relationships/oleObject" Target="../embeddings/Microsoft_Office_Word_97_-_2003___643.doc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2.vml"/><Relationship Id="rId4" Type="http://schemas.openxmlformats.org/officeDocument/2006/relationships/oleObject" Target="../embeddings/Microsoft_Office_Word_97_-_2003___644.doc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3.vml"/><Relationship Id="rId4" Type="http://schemas.openxmlformats.org/officeDocument/2006/relationships/oleObject" Target="../embeddings/Microsoft_Office_Word_97_-_2003___645.doc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4.vml"/><Relationship Id="rId4" Type="http://schemas.openxmlformats.org/officeDocument/2006/relationships/oleObject" Target="../embeddings/Microsoft_Office_Word_97_-_2003___646.doc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5.vml"/><Relationship Id="rId4" Type="http://schemas.openxmlformats.org/officeDocument/2006/relationships/oleObject" Target="../embeddings/Microsoft_Office_Word_97_-_2003___648.doc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6.v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7.v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8.v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9.v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0.v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slide" Target="slide110.xml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0.xml"/><Relationship Id="rId5" Type="http://schemas.openxmlformats.org/officeDocument/2006/relationships/slide" Target="slide132.xml"/><Relationship Id="rId4" Type="http://schemas.openxmlformats.org/officeDocument/2006/relationships/image" Target="../media/image11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1.v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2.vml"/><Relationship Id="rId4" Type="http://schemas.openxmlformats.org/officeDocument/2006/relationships/oleObject" Target="../embeddings/Microsoft_Office_Word_97_-_2003___655.doc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3.vml"/><Relationship Id="rId6" Type="http://schemas.openxmlformats.org/officeDocument/2006/relationships/oleObject" Target="../embeddings/Microsoft_Office_Word_97_-_2003___658.doc"/><Relationship Id="rId5" Type="http://schemas.openxmlformats.org/officeDocument/2006/relationships/oleObject" Target="../embeddings/Microsoft_Office_Word_97_-_2003___657.doc"/><Relationship Id="rId4" Type="http://schemas.openxmlformats.org/officeDocument/2006/relationships/oleObject" Target="../embeddings/Microsoft_Office_Word_97_-_2003___656.doc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4.vml"/><Relationship Id="rId4" Type="http://schemas.openxmlformats.org/officeDocument/2006/relationships/oleObject" Target="../embeddings/Microsoft_Office_Word_97_-_2003___659.doc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5.vml"/><Relationship Id="rId4" Type="http://schemas.openxmlformats.org/officeDocument/2006/relationships/oleObject" Target="../embeddings/Microsoft_Office_Word_97_-_2003___660.doc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6.vml"/><Relationship Id="rId4" Type="http://schemas.openxmlformats.org/officeDocument/2006/relationships/oleObject" Target="../embeddings/Microsoft_Office_Word_97_-_2003___661.doc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7.vml"/><Relationship Id="rId4" Type="http://schemas.openxmlformats.org/officeDocument/2006/relationships/oleObject" Target="../embeddings/Microsoft_Office_Word_97_-_2003___662.doc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oleObject" Target="../embeddings/Microsoft_Office_Word_97_-_2003___66.doc"/><Relationship Id="rId4" Type="http://schemas.openxmlformats.org/officeDocument/2006/relationships/image" Target="../media/image11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8.vml"/><Relationship Id="rId4" Type="http://schemas.openxmlformats.org/officeDocument/2006/relationships/image" Target="../media/image10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9.vml"/><Relationship Id="rId4" Type="http://schemas.openxmlformats.org/officeDocument/2006/relationships/oleObject" Target="../embeddings/Microsoft_Office_Word_97_-_2003___664.doc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0.vml"/><Relationship Id="rId6" Type="http://schemas.openxmlformats.org/officeDocument/2006/relationships/oleObject" Target="../embeddings/Microsoft_Office_Word_97_-_2003___667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666.doc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1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670.doc"/><Relationship Id="rId4" Type="http://schemas.openxmlformats.org/officeDocument/2006/relationships/oleObject" Target="../embeddings/Microsoft_Office_Word_97_-_2003___669.doc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2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673.doc"/><Relationship Id="rId4" Type="http://schemas.openxmlformats.org/officeDocument/2006/relationships/oleObject" Target="../embeddings/Microsoft_Office_Word_97_-_2003___672.doc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3.vml"/><Relationship Id="rId6" Type="http://schemas.openxmlformats.org/officeDocument/2006/relationships/oleObject" Target="../embeddings/Microsoft_Office_Word_97_-_2003___676.doc"/><Relationship Id="rId5" Type="http://schemas.openxmlformats.org/officeDocument/2006/relationships/oleObject" Target="../embeddings/Microsoft_Office_Word_97_-_2003___675.doc"/><Relationship Id="rId4" Type="http://schemas.openxmlformats.org/officeDocument/2006/relationships/image" Target="../media/image10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4.vml"/><Relationship Id="rId6" Type="http://schemas.openxmlformats.org/officeDocument/2006/relationships/oleObject" Target="../embeddings/Microsoft_Office_Word_97_-_2003___679.doc"/><Relationship Id="rId5" Type="http://schemas.openxmlformats.org/officeDocument/2006/relationships/oleObject" Target="../embeddings/Microsoft_Office_Word_97_-_2003___678.doc"/><Relationship Id="rId4" Type="http://schemas.openxmlformats.org/officeDocument/2006/relationships/image" Target="../media/image10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5.vml"/><Relationship Id="rId5" Type="http://schemas.openxmlformats.org/officeDocument/2006/relationships/oleObject" Target="../embeddings/Microsoft_Office_Word_97_-_2003___681.doc"/><Relationship Id="rId4" Type="http://schemas.openxmlformats.org/officeDocument/2006/relationships/image" Target="../media/image10.png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6.vml"/><Relationship Id="rId4" Type="http://schemas.openxmlformats.org/officeDocument/2006/relationships/oleObject" Target="../embeddings/Microsoft_Office_Word_97_-_2003___682.doc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7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684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Microsoft_Office_Word_97_-_2003___68.doc"/><Relationship Id="rId5" Type="http://schemas.openxmlformats.org/officeDocument/2006/relationships/oleObject" Target="../embeddings/Microsoft_Office_Word_97_-_2003___67.doc"/><Relationship Id="rId4" Type="http://schemas.openxmlformats.org/officeDocument/2006/relationships/image" Target="../media/image11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8.vml"/><Relationship Id="rId4" Type="http://schemas.openxmlformats.org/officeDocument/2006/relationships/oleObject" Target="../embeddings/Microsoft_Office_Word_97_-_2003___685.doc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9.vml"/><Relationship Id="rId5" Type="http://schemas.openxmlformats.org/officeDocument/2006/relationships/oleObject" Target="../embeddings/Microsoft_Office_Word_97_-_2003___687.doc"/><Relationship Id="rId4" Type="http://schemas.openxmlformats.org/officeDocument/2006/relationships/image" Target="../media/image10.png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0.vml"/><Relationship Id="rId4" Type="http://schemas.openxmlformats.org/officeDocument/2006/relationships/oleObject" Target="../embeddings/Microsoft_Office_Word_97_-_2003___688.doc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1.vml"/><Relationship Id="rId5" Type="http://schemas.openxmlformats.org/officeDocument/2006/relationships/oleObject" Target="../embeddings/Microsoft_Office_Word_97_-_2003___690.doc"/><Relationship Id="rId4" Type="http://schemas.openxmlformats.org/officeDocument/2006/relationships/image" Target="../media/image11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2.vml"/><Relationship Id="rId4" Type="http://schemas.openxmlformats.org/officeDocument/2006/relationships/oleObject" Target="../embeddings/Microsoft_Office_Word_97_-_2003___691.doc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3.vml"/><Relationship Id="rId4" Type="http://schemas.openxmlformats.org/officeDocument/2006/relationships/image" Target="../media/image11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4.vml"/><Relationship Id="rId4" Type="http://schemas.openxmlformats.org/officeDocument/2006/relationships/image" Target="../media/image11.png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5.vml"/><Relationship Id="rId4" Type="http://schemas.openxmlformats.org/officeDocument/2006/relationships/image" Target="../media/image11.png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6.vml"/><Relationship Id="rId4" Type="http://schemas.openxmlformats.org/officeDocument/2006/relationships/image" Target="../media/image11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7.v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69.doc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8.vml"/><Relationship Id="rId4" Type="http://schemas.openxmlformats.org/officeDocument/2006/relationships/image" Target="../media/image11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9.vml"/><Relationship Id="rId4" Type="http://schemas.openxmlformats.org/officeDocument/2006/relationships/image" Target="../media/image11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0.vml"/><Relationship Id="rId4" Type="http://schemas.openxmlformats.org/officeDocument/2006/relationships/image" Target="../media/image11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1.vml"/><Relationship Id="rId4" Type="http://schemas.openxmlformats.org/officeDocument/2006/relationships/image" Target="../media/image11.png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2.vml"/><Relationship Id="rId4" Type="http://schemas.openxmlformats.org/officeDocument/2006/relationships/image" Target="../media/image11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3.vml"/><Relationship Id="rId4" Type="http://schemas.openxmlformats.org/officeDocument/2006/relationships/image" Target="../media/image11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4.vml"/><Relationship Id="rId4" Type="http://schemas.openxmlformats.org/officeDocument/2006/relationships/oleObject" Target="../embeddings/Microsoft_Office_Word_97_-_2003___703.doc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5.vml"/><Relationship Id="rId4" Type="http://schemas.openxmlformats.org/officeDocument/2006/relationships/image" Target="../media/image11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6.vml"/><Relationship Id="rId4" Type="http://schemas.openxmlformats.org/officeDocument/2006/relationships/image" Target="../media/image11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7.v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Microsoft_Office_Word_97_-_2003___71.doc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8.vml"/><Relationship Id="rId5" Type="http://schemas.openxmlformats.org/officeDocument/2006/relationships/oleObject" Target="../embeddings/Microsoft_Office_Word_97_-_2003___708.doc"/><Relationship Id="rId4" Type="http://schemas.openxmlformats.org/officeDocument/2006/relationships/oleObject" Target="../embeddings/Microsoft_Office_Word_97_-_2003___707.doc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9.vml"/><Relationship Id="rId4" Type="http://schemas.openxmlformats.org/officeDocument/2006/relationships/oleObject" Target="../embeddings/Microsoft_Office_Word_97_-_2003___709.doc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0.vml"/><Relationship Id="rId4" Type="http://schemas.openxmlformats.org/officeDocument/2006/relationships/oleObject" Target="../embeddings/Microsoft_Office_Word_97_-_2003___710.doc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1.vml"/><Relationship Id="rId4" Type="http://schemas.openxmlformats.org/officeDocument/2006/relationships/image" Target="../media/image11.png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2.vml"/><Relationship Id="rId4" Type="http://schemas.openxmlformats.org/officeDocument/2006/relationships/image" Target="../media/image11.pn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3.vml"/><Relationship Id="rId4" Type="http://schemas.openxmlformats.org/officeDocument/2006/relationships/oleObject" Target="../embeddings/Microsoft_Office_Word_97_-_2003___713.doc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4.vml"/><Relationship Id="rId4" Type="http://schemas.openxmlformats.org/officeDocument/2006/relationships/oleObject" Target="../embeddings/Microsoft_Office_Word_97_-_2003___714.doc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5.vml"/><Relationship Id="rId4" Type="http://schemas.openxmlformats.org/officeDocument/2006/relationships/oleObject" Target="../embeddings/Microsoft_Office_Word_97_-_2003___715.doc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6.vml"/><Relationship Id="rId6" Type="http://schemas.openxmlformats.org/officeDocument/2006/relationships/oleObject" Target="../embeddings/Microsoft_Office_Word_97_-_2003___718.doc"/><Relationship Id="rId5" Type="http://schemas.openxmlformats.org/officeDocument/2006/relationships/oleObject" Target="../embeddings/Microsoft_Office_Word_97_-_2003___717.doc"/><Relationship Id="rId4" Type="http://schemas.openxmlformats.org/officeDocument/2006/relationships/image" Target="../media/image12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7.v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oleObject" Target="../embeddings/Microsoft_Office_Word_97_-_2003___72.doc"/><Relationship Id="rId4" Type="http://schemas.openxmlformats.org/officeDocument/2006/relationships/image" Target="../media/image11.png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8.vml"/><Relationship Id="rId4" Type="http://schemas.openxmlformats.org/officeDocument/2006/relationships/image" Target="../media/image12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9.vml"/><Relationship Id="rId5" Type="http://schemas.openxmlformats.org/officeDocument/2006/relationships/oleObject" Target="../embeddings/Microsoft_Office_Word_97_-_2003___722.doc"/><Relationship Id="rId4" Type="http://schemas.openxmlformats.org/officeDocument/2006/relationships/image" Target="../media/image12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0.vml"/><Relationship Id="rId4" Type="http://schemas.openxmlformats.org/officeDocument/2006/relationships/image" Target="../media/image12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1.v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2.v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3.v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4.v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5.v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6.v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7.v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8.v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Microsoft_Office_Word_97_-_2003___75.doc"/><Relationship Id="rId5" Type="http://schemas.openxmlformats.org/officeDocument/2006/relationships/oleObject" Target="../embeddings/Microsoft_Office_Word_97_-_2003___74.doc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oleObject" Target="../embeddings/Microsoft_Office_Word_97_-_2003___76.doc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oleObject" Target="../embeddings/Microsoft_Office_Word_97_-_2003___77.doc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__1.doc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oleObject" Target="../embeddings/Microsoft_Office_Word_97_-_2003___78.doc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Microsoft_Office_Word_97_-_2003___81.doc"/><Relationship Id="rId5" Type="http://schemas.openxmlformats.org/officeDocument/2006/relationships/oleObject" Target="../embeddings/Microsoft_Office_Word_97_-_2003___80.doc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Microsoft_Office_Word_97_-_2003___83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84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85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Microsoft_Office_Word_97_-_2003___87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86.doc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88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slide" Target="slide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oleObject" Target="../embeddings/Microsoft_Office_Word_97_-_2003___90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Microsoft_Office_Word_97_-_2003___2.doc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slide" Target="slid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slide" Target="slid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slide" Target="slid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slide" Target="slide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7.xml"/><Relationship Id="rId5" Type="http://schemas.openxmlformats.org/officeDocument/2006/relationships/image" Target="../media/image11.png"/><Relationship Id="rId4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Microsoft_Office_Word_97_-_2003___95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5" Type="http://schemas.openxmlformats.org/officeDocument/2006/relationships/oleObject" Target="../embeddings/Microsoft_Office_Word_97_-_2003___96.doc"/><Relationship Id="rId4" Type="http://schemas.openxmlformats.org/officeDocument/2006/relationships/slide" Target="slide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Microsoft_Office_Word_97_-_2003___98.doc"/><Relationship Id="rId5" Type="http://schemas.openxmlformats.org/officeDocument/2006/relationships/oleObject" Target="../embeddings/Microsoft_Office_Word_97_-_2003___97.doc"/><Relationship Id="rId4" Type="http://schemas.openxmlformats.org/officeDocument/2006/relationships/slide" Target="slide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03.doc"/><Relationship Id="rId13" Type="http://schemas.openxmlformats.org/officeDocument/2006/relationships/oleObject" Target="../embeddings/Microsoft_Office_Word_97_-_2003___108.doc"/><Relationship Id="rId3" Type="http://schemas.openxmlformats.org/officeDocument/2006/relationships/oleObject" Target="../embeddings/Microsoft_Office_Word_97_-_2003___100.doc"/><Relationship Id="rId7" Type="http://schemas.openxmlformats.org/officeDocument/2006/relationships/oleObject" Target="../embeddings/Microsoft_Office_Word_97_-_2003___102.doc"/><Relationship Id="rId12" Type="http://schemas.openxmlformats.org/officeDocument/2006/relationships/oleObject" Target="../embeddings/Microsoft_Office_Word_97_-_2003___1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Microsoft_Office_Word_97_-_2003___101.doc"/><Relationship Id="rId11" Type="http://schemas.openxmlformats.org/officeDocument/2006/relationships/oleObject" Target="../embeddings/Microsoft_Office_Word_97_-_2003___106.doc"/><Relationship Id="rId5" Type="http://schemas.openxmlformats.org/officeDocument/2006/relationships/image" Target="../media/image10.png"/><Relationship Id="rId10" Type="http://schemas.openxmlformats.org/officeDocument/2006/relationships/oleObject" Target="../embeddings/Microsoft_Office_Word_97_-_2003___105.doc"/><Relationship Id="rId4" Type="http://schemas.openxmlformats.org/officeDocument/2006/relationships/slide" Target="slide3.xml"/><Relationship Id="rId9" Type="http://schemas.openxmlformats.org/officeDocument/2006/relationships/oleObject" Target="../embeddings/Microsoft_Office_Word_97_-_2003___104.doc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12.doc"/><Relationship Id="rId3" Type="http://schemas.openxmlformats.org/officeDocument/2006/relationships/oleObject" Target="../embeddings/Microsoft_Office_Word_97_-_2003___109.doc"/><Relationship Id="rId7" Type="http://schemas.openxmlformats.org/officeDocument/2006/relationships/oleObject" Target="../embeddings/Microsoft_Office_Word_97_-_2003___1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110.doc"/><Relationship Id="rId4" Type="http://schemas.openxmlformats.org/officeDocument/2006/relationships/slide" Target="slide3.xml"/><Relationship Id="rId9" Type="http://schemas.openxmlformats.org/officeDocument/2006/relationships/oleObject" Target="../embeddings/Microsoft_Office_Word_97_-_2003___113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Word_97_-_2003___3.doc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.doc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Microsoft_Office_Word_97_-_2003___116.doc"/><Relationship Id="rId5" Type="http://schemas.openxmlformats.org/officeDocument/2006/relationships/oleObject" Target="../embeddings/Microsoft_Office_Word_97_-_2003___115.doc"/><Relationship Id="rId4" Type="http://schemas.openxmlformats.org/officeDocument/2006/relationships/slide" Target="slide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7.doc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Microsoft_Office_Word_97_-_2003___119.doc"/><Relationship Id="rId5" Type="http://schemas.openxmlformats.org/officeDocument/2006/relationships/oleObject" Target="../embeddings/Microsoft_Office_Word_97_-_2003___118.doc"/><Relationship Id="rId4" Type="http://schemas.openxmlformats.org/officeDocument/2006/relationships/slide" Target="slide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0.doc"/><Relationship Id="rId7" Type="http://schemas.openxmlformats.org/officeDocument/2006/relationships/oleObject" Target="../embeddings/Microsoft_Office_Word_97_-_2003___1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121.doc"/><Relationship Id="rId4" Type="http://schemas.openxmlformats.org/officeDocument/2006/relationships/slide" Target="slide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3.doc"/><Relationship Id="rId7" Type="http://schemas.openxmlformats.org/officeDocument/2006/relationships/oleObject" Target="../embeddings/Microsoft_Office_Word_97_-_2003___1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0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24.doc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6.doc"/><Relationship Id="rId7" Type="http://schemas.openxmlformats.org/officeDocument/2006/relationships/oleObject" Target="../embeddings/Microsoft_Office_Word_97_-_2003___1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0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27.doc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9.doc"/><Relationship Id="rId7" Type="http://schemas.openxmlformats.org/officeDocument/2006/relationships/oleObject" Target="../embeddings/Microsoft_Office_Word_97_-_2003___1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0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30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133.doc"/><Relationship Id="rId4" Type="http://schemas.openxmlformats.org/officeDocument/2006/relationships/oleObject" Target="../embeddings/Microsoft_Office_Word_97_-_2003___132.doc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Microsoft_Office_Word_97_-_2003___136.doc"/><Relationship Id="rId5" Type="http://schemas.openxmlformats.org/officeDocument/2006/relationships/oleObject" Target="../embeddings/Microsoft_Office_Word_97_-_2003___135.doc"/><Relationship Id="rId4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5" Type="http://schemas.openxmlformats.org/officeDocument/2006/relationships/oleObject" Target="../embeddings/Microsoft_Office_Word_97_-_2003___139.doc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Word_97_-_2003___4.doc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Microsoft_Office_Word_97_-_2003___141.doc"/><Relationship Id="rId5" Type="http://schemas.openxmlformats.org/officeDocument/2006/relationships/oleObject" Target="../embeddings/Microsoft_Office_Word_97_-_2003___140.doc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42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Microsoft_Office_Word_97_-_2003___144.doc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5" Type="http://schemas.openxmlformats.org/officeDocument/2006/relationships/oleObject" Target="../embeddings/Microsoft_Office_Word_97_-_2003___145.doc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Microsoft_Office_Word_97_-_2003___14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47.doc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5" Type="http://schemas.openxmlformats.org/officeDocument/2006/relationships/oleObject" Target="../embeddings/Microsoft_Office_Word_97_-_2003___150.doc"/><Relationship Id="rId4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Microsoft_Office_Word_97_-_2003___153.doc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5" Type="http://schemas.openxmlformats.org/officeDocument/2006/relationships/image" Target="../media/image11.png"/><Relationship Id="rId4" Type="http://schemas.openxmlformats.org/officeDocument/2006/relationships/slide" Target="slide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56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57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58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59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5" Type="http://schemas.openxmlformats.org/officeDocument/2006/relationships/oleObject" Target="../embeddings/Microsoft_Office_Word_97_-_2003___161.doc"/><Relationship Id="rId4" Type="http://schemas.openxmlformats.org/officeDocument/2006/relationships/image" Target="../media/image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Microsoft_Office_Word_97_-_2003___164.doc"/><Relationship Id="rId5" Type="http://schemas.openxmlformats.org/officeDocument/2006/relationships/oleObject" Target="../embeddings/Microsoft_Office_Word_97_-_2003___163.doc"/><Relationship Id="rId4" Type="http://schemas.openxmlformats.org/officeDocument/2006/relationships/image" Target="../media/image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5" Type="http://schemas.openxmlformats.org/officeDocument/2006/relationships/oleObject" Target="../embeddings/Microsoft_Office_Word_97_-_2003___165.doc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3803" y="5000636"/>
            <a:ext cx="23214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1200" b="1" dirty="0" smtClean="0">
                <a:latin typeface="Arial" charset="0"/>
              </a:rPr>
              <a:t>新</a:t>
            </a:r>
            <a:r>
              <a:rPr lang="zh-CN" altLang="en-US" sz="1200" b="1" dirty="0" smtClean="0">
                <a:latin typeface="Arial" charset="0"/>
              </a:rPr>
              <a:t>课</a:t>
            </a:r>
            <a:r>
              <a:rPr lang="zh-CN" altLang="en-US" sz="1200" b="1" dirty="0" smtClean="0">
                <a:latin typeface="Arial" charset="0"/>
              </a:rPr>
              <a:t>标（</a:t>
            </a:r>
            <a:r>
              <a:rPr lang="en-US" altLang="zh-CN" sz="1200" b="1" dirty="0" smtClean="0">
                <a:latin typeface="Arial" charset="0"/>
              </a:rPr>
              <a:t>RJA)</a:t>
            </a:r>
            <a:r>
              <a:rPr lang="en-US" altLang="zh-CN" sz="1200" b="1" dirty="0" smtClean="0">
                <a:latin typeface="Arial" charset="0"/>
              </a:rPr>
              <a:t> </a:t>
            </a:r>
            <a:r>
              <a:rPr lang="en-US" altLang="zh-CN" sz="1200" b="1" dirty="0" smtClean="0">
                <a:latin typeface="Arial" charset="0"/>
              </a:rPr>
              <a:t>·</a:t>
            </a:r>
            <a:r>
              <a:rPr lang="zh-CN" altLang="en-US" sz="1200" b="1" dirty="0" smtClean="0">
                <a:latin typeface="Arial" charset="0"/>
              </a:rPr>
              <a:t>全国</a:t>
            </a:r>
            <a:r>
              <a:rPr lang="zh-CN" altLang="en-US" sz="1200" b="1" dirty="0" smtClean="0">
                <a:latin typeface="Arial" charset="0"/>
              </a:rPr>
              <a:t>卷</a:t>
            </a:r>
            <a:r>
              <a:rPr lang="zh-CN" altLang="en-US" sz="1200" b="1" dirty="0">
                <a:latin typeface="Arial" charset="0"/>
              </a:rPr>
              <a:t>地区专用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36677" y="1428736"/>
          <a:ext cx="7364413" cy="5095875"/>
        </p:xfrm>
        <a:graphic>
          <a:graphicData uri="http://schemas.openxmlformats.org/presentationml/2006/ole">
            <p:oleObj spid="_x0000_s13321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195388" y="962054"/>
          <a:ext cx="7229475" cy="6681788"/>
        </p:xfrm>
        <a:graphic>
          <a:graphicData uri="http://schemas.openxmlformats.org/presentationml/2006/ole">
            <p:oleObj spid="_x0000_s1536002" name="Document" r:id="rId5" imgW="8217069" imgH="75648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17648"/>
          <a:ext cx="7205663" cy="3511550"/>
        </p:xfrm>
        <a:graphic>
          <a:graphicData uri="http://schemas.openxmlformats.org/presentationml/2006/ole">
            <p:oleObj spid="_x0000_s724994" name="Document" r:id="rId5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979515" y="947775"/>
          <a:ext cx="7521575" cy="7839075"/>
        </p:xfrm>
        <a:graphic>
          <a:graphicData uri="http://schemas.openxmlformats.org/presentationml/2006/ole">
            <p:oleObj spid="_x0000_s563202" name="Document" r:id="rId4" imgW="8163431" imgH="8507726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74725" y="4878406"/>
          <a:ext cx="7010400" cy="1193800"/>
        </p:xfrm>
        <a:graphic>
          <a:graphicData uri="http://schemas.openxmlformats.org/presentationml/2006/ole">
            <p:oleObj spid="_x0000_s563203" name="Document" r:id="rId6" imgW="7626690" imgH="12960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6175" y="1000108"/>
          <a:ext cx="7278688" cy="5168900"/>
        </p:xfrm>
        <a:graphic>
          <a:graphicData uri="http://schemas.openxmlformats.org/presentationml/2006/ole">
            <p:oleObj spid="_x0000_s564226" name="Document" r:id="rId4" imgW="8156232" imgH="576914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22402" y="928670"/>
          <a:ext cx="7278688" cy="4352925"/>
        </p:xfrm>
        <a:graphic>
          <a:graphicData uri="http://schemas.openxmlformats.org/presentationml/2006/ole">
            <p:oleObj spid="_x0000_s1572866" name="Document" r:id="rId4" imgW="8156232" imgH="4857238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2976" y="2546369"/>
          <a:ext cx="7304088" cy="3597275"/>
        </p:xfrm>
        <a:graphic>
          <a:graphicData uri="http://schemas.openxmlformats.org/presentationml/2006/ole">
            <p:oleObj spid="_x0000_s565250" name="Document" r:id="rId4" imgW="8562234" imgH="4199652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4414" y="1584325"/>
          <a:ext cx="7254875" cy="1804988"/>
        </p:xfrm>
        <a:graphic>
          <a:graphicData uri="http://schemas.openxmlformats.org/presentationml/2006/ole">
            <p:oleObj spid="_x0000_s565253" name="Document" r:id="rId5" imgW="8505419" imgH="21035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214414" y="1000143"/>
          <a:ext cx="7278688" cy="5072063"/>
        </p:xfrm>
        <a:graphic>
          <a:graphicData uri="http://schemas.openxmlformats.org/presentationml/2006/ole">
            <p:oleObj spid="_x0000_s625667" name="Document" r:id="rId4" imgW="9096587" imgH="6399522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65251" y="1142984"/>
          <a:ext cx="7121525" cy="3522662"/>
        </p:xfrm>
        <a:graphic>
          <a:graphicData uri="http://schemas.openxmlformats.org/presentationml/2006/ole">
            <p:oleObj spid="_x0000_s566274" name="Document" r:id="rId4" imgW="8093954" imgH="398925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98578" y="1285860"/>
          <a:ext cx="7473950" cy="4352925"/>
        </p:xfrm>
        <a:graphic>
          <a:graphicData uri="http://schemas.openxmlformats.org/presentationml/2006/ole">
            <p:oleObj spid="_x0000_s726019" name="Document" r:id="rId4" imgW="8466181" imgH="494184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三角函数的图像与性质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42910" y="1157317"/>
          <a:ext cx="8034338" cy="6486525"/>
        </p:xfrm>
        <a:graphic>
          <a:graphicData uri="http://schemas.openxmlformats.org/presentationml/2006/ole">
            <p:oleObj spid="_x0000_s482306" name="Document" r:id="rId5" imgW="9700747" imgH="7573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09664" y="1643050"/>
          <a:ext cx="7448550" cy="4413250"/>
        </p:xfrm>
        <a:graphic>
          <a:graphicData uri="http://schemas.openxmlformats.org/presentationml/2006/ole">
            <p:oleObj spid="_x0000_s569346" name="Document" r:id="rId4" imgW="8070555" imgH="48007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5702" y="912835"/>
          <a:ext cx="7473950" cy="5730875"/>
        </p:xfrm>
        <a:graphic>
          <a:graphicData uri="http://schemas.openxmlformats.org/presentationml/2006/ole">
            <p:oleObj spid="_x0000_s628738" name="Document" r:id="rId5" imgW="9484487" imgH="79677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914" y="1285896"/>
          <a:ext cx="7424738" cy="5072062"/>
        </p:xfrm>
        <a:graphic>
          <a:graphicData uri="http://schemas.openxmlformats.org/presentationml/2006/ole">
            <p:oleObj spid="_x0000_s727042" name="Document" r:id="rId5" imgW="8985038" imgH="6104259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919186" y="5726133"/>
          <a:ext cx="7010400" cy="560387"/>
        </p:xfrm>
        <a:graphic>
          <a:graphicData uri="http://schemas.openxmlformats.org/presentationml/2006/ole">
            <p:oleObj spid="_x0000_s727045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85786" y="785794"/>
          <a:ext cx="7680325" cy="5535612"/>
        </p:xfrm>
        <a:graphic>
          <a:graphicData uri="http://schemas.openxmlformats.org/presentationml/2006/ole">
            <p:oleObj spid="_x0000_s1573892" name="Document" r:id="rId5" imgW="8859097" imgH="67456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19201" y="1181105"/>
          <a:ext cx="7339013" cy="2962275"/>
        </p:xfrm>
        <a:graphic>
          <a:graphicData uri="http://schemas.openxmlformats.org/presentationml/2006/ole">
            <p:oleObj spid="_x0000_s730114" name="Document" r:id="rId5" imgW="8555098" imgH="3459324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04872" y="2714620"/>
          <a:ext cx="7010400" cy="560388"/>
        </p:xfrm>
        <a:graphic>
          <a:graphicData uri="http://schemas.openxmlformats.org/presentationml/2006/ole">
            <p:oleObj spid="_x0000_s730115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46211" y="3929066"/>
          <a:ext cx="6754813" cy="1914525"/>
        </p:xfrm>
        <a:graphic>
          <a:graphicData uri="http://schemas.openxmlformats.org/presentationml/2006/ole">
            <p:oleObj spid="_x0000_s730116" name="Document" r:id="rId7" imgW="7640730" imgH="21798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09652" y="1142984"/>
          <a:ext cx="7620000" cy="3011488"/>
        </p:xfrm>
        <a:graphic>
          <a:graphicData uri="http://schemas.openxmlformats.org/presentationml/2006/ole">
            <p:oleObj spid="_x0000_s728066" name="Document" r:id="rId5" imgW="8795046" imgH="346456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63677" y="2806703"/>
          <a:ext cx="7094537" cy="1122363"/>
        </p:xfrm>
        <a:graphic>
          <a:graphicData uri="http://schemas.openxmlformats.org/presentationml/2006/ole">
            <p:oleObj spid="_x0000_s728067" name="Document" r:id="rId6" imgW="7610131" imgH="12002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71576" y="1285860"/>
          <a:ext cx="7315200" cy="4621213"/>
        </p:xfrm>
        <a:graphic>
          <a:graphicData uri="http://schemas.openxmlformats.org/presentationml/2006/ole">
            <p:oleObj spid="_x0000_s1574916" name="Document" r:id="rId5" imgW="8315706" imgH="59437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60451" y="917578"/>
          <a:ext cx="7497763" cy="3011488"/>
        </p:xfrm>
        <a:graphic>
          <a:graphicData uri="http://schemas.openxmlformats.org/presentationml/2006/ole">
            <p:oleObj spid="_x0000_s729090" name="Document" r:id="rId5" imgW="8654711" imgH="357127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357158" y="3652843"/>
          <a:ext cx="7010400" cy="561975"/>
        </p:xfrm>
        <a:graphic>
          <a:graphicData uri="http://schemas.openxmlformats.org/presentationml/2006/ole">
            <p:oleObj spid="_x0000_s729091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11250" y="3943378"/>
          <a:ext cx="7304088" cy="3486150"/>
        </p:xfrm>
        <a:graphic>
          <a:graphicData uri="http://schemas.openxmlformats.org/presentationml/2006/ole">
            <p:oleObj spid="_x0000_s729092" name="Document" r:id="rId7" imgW="8270708" imgH="39593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31890" y="1000108"/>
          <a:ext cx="7497762" cy="4230688"/>
        </p:xfrm>
        <a:graphic>
          <a:graphicData uri="http://schemas.openxmlformats.org/presentationml/2006/ole">
            <p:oleObj spid="_x0000_s1575938" name="Document" r:id="rId5" imgW="8783532" imgH="4939792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642910" y="5081603"/>
          <a:ext cx="7010400" cy="561975"/>
        </p:xfrm>
        <a:graphic>
          <a:graphicData uri="http://schemas.openxmlformats.org/presentationml/2006/ole">
            <p:oleObj spid="_x0000_s1575941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927122"/>
          <a:ext cx="7302500" cy="5645150"/>
        </p:xfrm>
        <a:graphic>
          <a:graphicData uri="http://schemas.openxmlformats.org/presentationml/2006/ole">
            <p:oleObj spid="_x0000_s1635332" name="Document" r:id="rId5" imgW="9122135" imgH="71522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4075" y="1085850"/>
          <a:ext cx="7643813" cy="5741988"/>
        </p:xfrm>
        <a:graphic>
          <a:graphicData uri="http://schemas.openxmlformats.org/presentationml/2006/ole">
            <p:oleObj spid="_x0000_s483330" name="Document" r:id="rId5" imgW="9099106" imgH="71425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7100" y="1071546"/>
          <a:ext cx="7497763" cy="3230562"/>
        </p:xfrm>
        <a:graphic>
          <a:graphicData uri="http://schemas.openxmlformats.org/presentationml/2006/ole">
            <p:oleObj spid="_x0000_s1636354" name="Document" r:id="rId5" imgW="9073198" imgH="3888527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000100" y="2428868"/>
          <a:ext cx="7010400" cy="1401762"/>
        </p:xfrm>
        <a:graphic>
          <a:graphicData uri="http://schemas.openxmlformats.org/presentationml/2006/ole">
            <p:oleObj spid="_x0000_s1636355" name="Document" r:id="rId6" imgW="7518694" imgH="1500156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3344898"/>
          <a:ext cx="7302500" cy="5156200"/>
        </p:xfrm>
        <a:graphic>
          <a:graphicData uri="http://schemas.openxmlformats.org/presentationml/2006/ole">
            <p:oleObj spid="_x0000_s1636356" name="Document" r:id="rId7" imgW="9129691" imgH="65073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1071538" y="1643050"/>
          <a:ext cx="7472362" cy="5303837"/>
        </p:xfrm>
        <a:graphic>
          <a:graphicData uri="http://schemas.openxmlformats.org/presentationml/2006/ole">
            <p:oleObj spid="_x0000_s570370" name="Document" r:id="rId3" imgW="8350625" imgH="5548454" progId="Word.Document.8">
              <p:embed/>
            </p:oleObj>
          </a:graphicData>
        </a:graphic>
      </p:graphicFrame>
      <p:sp>
        <p:nvSpPr>
          <p:cNvPr id="405508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906" name="Object 2"/>
          <p:cNvGraphicFramePr>
            <a:graphicFrameLocks noChangeAspect="1"/>
          </p:cNvGraphicFramePr>
          <p:nvPr/>
        </p:nvGraphicFramePr>
        <p:xfrm>
          <a:off x="969993" y="1136686"/>
          <a:ext cx="7888287" cy="7435850"/>
        </p:xfrm>
        <a:graphic>
          <a:graphicData uri="http://schemas.openxmlformats.org/presentationml/2006/ole">
            <p:oleObj spid="_x0000_s571394" name="Document" r:id="rId3" imgW="8933582" imgH="831927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96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9615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96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2857488" y="5072074"/>
            <a:ext cx="11564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[</a:t>
            </a:r>
            <a:r>
              <a:rPr lang="zh-CN" altLang="en-US" sz="2000" dirty="0" smtClean="0"/>
              <a:t>－</a:t>
            </a:r>
            <a:r>
              <a:rPr lang="en-US" sz="2000" dirty="0" smtClean="0"/>
              <a:t>1</a:t>
            </a:r>
            <a:r>
              <a:rPr lang="zh-CN" altLang="en-US" sz="2000" dirty="0" smtClean="0"/>
              <a:t>，</a:t>
            </a:r>
            <a:r>
              <a:rPr lang="en-US" sz="2000" dirty="0" smtClean="0"/>
              <a:t>1]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6858016" y="5072074"/>
            <a:ext cx="356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4558571" y="5072074"/>
            <a:ext cx="11564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[</a:t>
            </a:r>
            <a:r>
              <a:rPr lang="zh-CN" altLang="en-US" sz="2000" dirty="0" smtClean="0"/>
              <a:t>－</a:t>
            </a:r>
            <a:r>
              <a:rPr lang="en-US" sz="2000" dirty="0" smtClean="0"/>
              <a:t>1</a:t>
            </a:r>
            <a:r>
              <a:rPr lang="zh-CN" altLang="en-US" sz="2000" dirty="0" smtClean="0"/>
              <a:t>，</a:t>
            </a:r>
            <a:r>
              <a:rPr lang="en-US" sz="2000" dirty="0" smtClean="0"/>
              <a:t>1]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928662" y="1185880"/>
          <a:ext cx="7461250" cy="4743450"/>
        </p:xfrm>
        <a:graphic>
          <a:graphicData uri="http://schemas.openxmlformats.org/presentationml/2006/ole">
            <p:oleObj spid="_x0000_s572421" name="Document" r:id="rId5" imgW="8429822" imgH="5383210" progId="Word.Document.8">
              <p:embed/>
            </p:oleObj>
          </a:graphicData>
        </a:graphic>
      </p:graphicFrame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4929190" y="1285860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偶函数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3000364" y="1285860"/>
            <a:ext cx="11564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奇函数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928926" y="3176232"/>
          <a:ext cx="1857388" cy="752834"/>
        </p:xfrm>
        <a:graphic>
          <a:graphicData uri="http://schemas.openxmlformats.org/presentationml/2006/ole">
            <p:oleObj spid="_x0000_s572422" name="Document" r:id="rId6" imgW="3762544" imgH="1520946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742998" y="3000372"/>
          <a:ext cx="2291270" cy="928694"/>
        </p:xfrm>
        <a:graphic>
          <a:graphicData uri="http://schemas.openxmlformats.org/presentationml/2006/ole">
            <p:oleObj spid="_x0000_s572423" name="Document" r:id="rId7" imgW="3753188" imgH="1520946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967050" y="3883038"/>
          <a:ext cx="3462338" cy="1403350"/>
        </p:xfrm>
        <a:graphic>
          <a:graphicData uri="http://schemas.openxmlformats.org/presentationml/2006/ole">
            <p:oleObj spid="_x0000_s572424" name="Document" r:id="rId8" imgW="3753188" imgH="1520946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5038753" y="4500570"/>
          <a:ext cx="3462337" cy="1403350"/>
        </p:xfrm>
        <a:graphic>
          <a:graphicData uri="http://schemas.openxmlformats.org/presentationml/2006/ole">
            <p:oleObj spid="_x0000_s572425" name="Document" r:id="rId9" imgW="3753188" imgH="15209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954115" y="2779731"/>
          <a:ext cx="7546975" cy="3363913"/>
        </p:xfrm>
        <a:graphic>
          <a:graphicData uri="http://schemas.openxmlformats.org/presentationml/2006/ole">
            <p:oleObj spid="_x0000_s759810" name="Document" r:id="rId3" imgW="8416502" imgH="3763891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646113" y="3721125"/>
          <a:ext cx="6851650" cy="866775"/>
        </p:xfrm>
        <a:graphic>
          <a:graphicData uri="http://schemas.openxmlformats.org/presentationml/2006/ole">
            <p:oleObj spid="_x0000_s759811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165225" y="4786322"/>
          <a:ext cx="7192963" cy="1914525"/>
        </p:xfrm>
        <a:graphic>
          <a:graphicData uri="http://schemas.openxmlformats.org/presentationml/2006/ole">
            <p:oleObj spid="_x0000_s759812" name="Document" r:id="rId7" imgW="8144712" imgH="21766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09661" y="2928934"/>
          <a:ext cx="6948487" cy="731837"/>
        </p:xfrm>
        <a:graphic>
          <a:graphicData uri="http://schemas.openxmlformats.org/presentationml/2006/ole">
            <p:oleObj spid="_x0000_s761858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071538" y="1285860"/>
          <a:ext cx="7327900" cy="1719262"/>
        </p:xfrm>
        <a:graphic>
          <a:graphicData uri="http://schemas.openxmlformats.org/presentationml/2006/ole">
            <p:oleObj spid="_x0000_s761859" name="Document" r:id="rId5" imgW="8064795" imgH="1895446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28728" y="4111643"/>
          <a:ext cx="6742112" cy="1889125"/>
        </p:xfrm>
        <a:graphic>
          <a:graphicData uri="http://schemas.openxmlformats.org/presentationml/2006/ole">
            <p:oleObj spid="_x0000_s761860" name="Document" r:id="rId6" imgW="7324301" imgH="2058890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85786" y="3071810"/>
          <a:ext cx="7094538" cy="560388"/>
        </p:xfrm>
        <a:graphic>
          <a:graphicData uri="http://schemas.openxmlformats.org/presentationml/2006/ole">
            <p:oleObj spid="_x0000_s762882" name="Document" r:id="rId3" imgW="7503575" imgH="6048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95388" y="1379541"/>
          <a:ext cx="7302500" cy="2620963"/>
        </p:xfrm>
        <a:graphic>
          <a:graphicData uri="http://schemas.openxmlformats.org/presentationml/2006/ole">
            <p:oleObj spid="_x0000_s762883" name="Document" r:id="rId4" imgW="7940959" imgH="2844069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85852" y="4357694"/>
          <a:ext cx="7046912" cy="1816100"/>
        </p:xfrm>
        <a:graphic>
          <a:graphicData uri="http://schemas.openxmlformats.org/presentationml/2006/ole">
            <p:oleObj spid="_x0000_s762884" name="Document" r:id="rId5" imgW="7776445" imgH="1998768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46175" y="1866904"/>
          <a:ext cx="7242175" cy="2133600"/>
        </p:xfrm>
        <a:graphic>
          <a:graphicData uri="http://schemas.openxmlformats.org/presentationml/2006/ole">
            <p:oleObj spid="_x0000_s763906" name="Document" r:id="rId3" imgW="8106913" imgH="2381098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642910" y="3143248"/>
          <a:ext cx="7046912" cy="742950"/>
        </p:xfrm>
        <a:graphic>
          <a:graphicData uri="http://schemas.openxmlformats.org/presentationml/2006/ole">
            <p:oleObj spid="_x0000_s763907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163664" y="4214818"/>
          <a:ext cx="7265988" cy="4046537"/>
        </p:xfrm>
        <a:graphic>
          <a:graphicData uri="http://schemas.openxmlformats.org/presentationml/2006/ole">
            <p:oleObj spid="_x0000_s763908" name="Document" r:id="rId6" imgW="8123113" imgH="45213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14414" y="1146175"/>
          <a:ext cx="7192963" cy="2560638"/>
        </p:xfrm>
        <a:graphic>
          <a:graphicData uri="http://schemas.openxmlformats.org/presentationml/2006/ole">
            <p:oleObj spid="_x0000_s764930" name="Document" r:id="rId3" imgW="7385499" imgH="2632024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646113" y="2714620"/>
          <a:ext cx="6669087" cy="1755775"/>
        </p:xfrm>
        <a:graphic>
          <a:graphicData uri="http://schemas.openxmlformats.org/presentationml/2006/ole">
            <p:oleObj spid="_x0000_s764931" name="Document" r:id="rId4" imgW="7674209" imgH="20304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142976" y="3387748"/>
          <a:ext cx="7205663" cy="3327400"/>
        </p:xfrm>
        <a:graphic>
          <a:graphicData uri="http://schemas.openxmlformats.org/presentationml/2006/ole">
            <p:oleObj spid="_x0000_s764932" name="Document" r:id="rId6" imgW="8069835" imgH="37145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19200" y="1166814"/>
          <a:ext cx="7181850" cy="2547938"/>
        </p:xfrm>
        <a:graphic>
          <a:graphicData uri="http://schemas.openxmlformats.org/presentationml/2006/ole">
            <p:oleObj spid="_x0000_s765954" name="Document" r:id="rId3" imgW="7375779" imgH="2632024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14394" y="3286124"/>
          <a:ext cx="6572250" cy="1731963"/>
        </p:xfrm>
        <a:graphic>
          <a:graphicData uri="http://schemas.openxmlformats.org/presentationml/2006/ole">
            <p:oleObj spid="_x0000_s765955" name="Document" r:id="rId4" imgW="7674209" imgH="20304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79550" y="4143380"/>
          <a:ext cx="6864350" cy="1949450"/>
        </p:xfrm>
        <a:graphic>
          <a:graphicData uri="http://schemas.openxmlformats.org/presentationml/2006/ole">
            <p:oleObj spid="_x0000_s765956" name="Document" r:id="rId6" imgW="7660889" imgH="21859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42910" y="1643050"/>
          <a:ext cx="7096125" cy="561975"/>
        </p:xfrm>
        <a:graphic>
          <a:graphicData uri="http://schemas.openxmlformats.org/presentationml/2006/ole">
            <p:oleObj spid="_x0000_s1381379" name="Document" r:id="rId5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2976" y="2425700"/>
          <a:ext cx="7070725" cy="3743325"/>
        </p:xfrm>
        <a:graphic>
          <a:graphicData uri="http://schemas.openxmlformats.org/presentationml/2006/ole">
            <p:oleObj spid="_x0000_s1381380" name="Document" r:id="rId6" imgW="8044996" imgH="42376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1773248"/>
          <a:ext cx="7192963" cy="3084512"/>
        </p:xfrm>
        <a:graphic>
          <a:graphicData uri="http://schemas.openxmlformats.org/presentationml/2006/ole">
            <p:oleObj spid="_x0000_s766978" name="Document" r:id="rId3" imgW="738657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03312" y="4572000"/>
          <a:ext cx="7169150" cy="1146175"/>
        </p:xfrm>
        <a:graphic>
          <a:graphicData uri="http://schemas.openxmlformats.org/presentationml/2006/ole">
            <p:oleObj spid="_x0000_s766979" name="Document" r:id="rId5" imgW="7567652" imgH="12143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189064" y="1504970"/>
          <a:ext cx="7169150" cy="4852988"/>
        </p:xfrm>
        <a:graphic>
          <a:graphicData uri="http://schemas.openxmlformats.org/presentationml/2006/ole">
            <p:oleObj spid="_x0000_s768002" name="Document" r:id="rId3" imgW="8115553" imgH="549769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1130306"/>
          <a:ext cx="7180263" cy="3084512"/>
        </p:xfrm>
        <a:graphic>
          <a:graphicData uri="http://schemas.openxmlformats.org/presentationml/2006/ole">
            <p:oleObj spid="_x0000_s769026" name="Document" r:id="rId3" imgW="737721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01698" y="3854461"/>
          <a:ext cx="7156450" cy="1146175"/>
        </p:xfrm>
        <a:graphic>
          <a:graphicData uri="http://schemas.openxmlformats.org/presentationml/2006/ole">
            <p:oleObj spid="_x0000_s769027" name="Document" r:id="rId5" imgW="7558293" imgH="1214309" progId="Word.Document.8">
              <p:embed/>
            </p:oleObj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01764" y="4505366"/>
          <a:ext cx="7156450" cy="4852988"/>
        </p:xfrm>
        <a:graphic>
          <a:graphicData uri="http://schemas.openxmlformats.org/presentationml/2006/ole">
            <p:oleObj spid="_x0000_s769028" name="Document" r:id="rId6" imgW="8106193" imgH="54976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1030308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三角函数的定义域和值域</a:t>
            </a:r>
            <a:r>
              <a:rPr lang="en-US" dirty="0" smtClean="0"/>
              <a:t>(</a:t>
            </a:r>
            <a:r>
              <a:rPr lang="zh-CN" altLang="en-US" dirty="0" smtClean="0"/>
              <a:t>最值</a:t>
            </a:r>
            <a:r>
              <a:rPr lang="en-US" dirty="0" smtClean="0"/>
              <a:t>)</a:t>
            </a:r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66803" y="2047908"/>
          <a:ext cx="7777163" cy="6096000"/>
        </p:xfrm>
        <a:graphic>
          <a:graphicData uri="http://schemas.openxmlformats.org/presentationml/2006/ole">
            <p:oleObj spid="_x0000_s770050" name="Document" r:id="rId3" imgW="8678820" imgH="68249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42976" y="1714488"/>
          <a:ext cx="7156450" cy="4718050"/>
        </p:xfrm>
        <a:graphic>
          <a:graphicData uri="http://schemas.openxmlformats.org/presentationml/2006/ole">
            <p:oleObj spid="_x0000_s771074" name="Document" r:id="rId3" imgW="7560813" imgH="4992961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39840" y="2357430"/>
          <a:ext cx="7389812" cy="4535487"/>
        </p:xfrm>
        <a:graphic>
          <a:graphicData uri="http://schemas.openxmlformats.org/presentationml/2006/ole">
            <p:oleObj spid="_x0000_s772098" name="Document" r:id="rId3" imgW="8133552" imgH="49976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452459" y="1428736"/>
          <a:ext cx="7119937" cy="828675"/>
        </p:xfrm>
        <a:graphic>
          <a:graphicData uri="http://schemas.openxmlformats.org/presentationml/2006/ole">
            <p:oleObj spid="_x0000_s772099" name="Document" r:id="rId4" imgW="7626690" imgH="89534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01764" y="1428736"/>
          <a:ext cx="7156450" cy="4718050"/>
        </p:xfrm>
        <a:graphic>
          <a:graphicData uri="http://schemas.openxmlformats.org/presentationml/2006/ole">
            <p:oleObj spid="_x0000_s773122" name="Document" r:id="rId3" imgW="7560813" imgH="49929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290663" y="1071546"/>
          <a:ext cx="6924675" cy="4473575"/>
        </p:xfrm>
        <a:graphic>
          <a:graphicData uri="http://schemas.openxmlformats.org/presentationml/2006/ole">
            <p:oleObj spid="_x0000_s774146" name="Document" r:id="rId3" imgW="7847723" imgH="507072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038253" y="892197"/>
          <a:ext cx="7462837" cy="5608637"/>
        </p:xfrm>
        <a:graphic>
          <a:graphicData uri="http://schemas.openxmlformats.org/presentationml/2006/ole">
            <p:oleObj spid="_x0000_s1671171" name="Document" r:id="rId4" imgW="8114473" imgH="60848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三角函数的单调性和周期性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6815" y="1909786"/>
          <a:ext cx="7534275" cy="4876800"/>
        </p:xfrm>
        <a:graphic>
          <a:graphicData uri="http://schemas.openxmlformats.org/presentationml/2006/ole">
            <p:oleObj spid="_x0000_s775170" name="Document" r:id="rId3" imgW="8292667" imgH="53785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989016"/>
          <a:ext cx="7826375" cy="3011488"/>
        </p:xfrm>
        <a:graphic>
          <a:graphicData uri="http://schemas.openxmlformats.org/presentationml/2006/ole">
            <p:oleObj spid="_x0000_s642050" name="Document" r:id="rId5" imgW="8994394" imgH="34703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34" y="2571744"/>
          <a:ext cx="7096125" cy="561975"/>
        </p:xfrm>
        <a:graphic>
          <a:graphicData uri="http://schemas.openxmlformats.org/presentationml/2006/ole">
            <p:oleObj spid="_x0000_s642051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3097235"/>
          <a:ext cx="7413625" cy="3546475"/>
        </p:xfrm>
        <a:graphic>
          <a:graphicData uri="http://schemas.openxmlformats.org/presentationml/2006/ole">
            <p:oleObj spid="_x0000_s642052" name="Document" r:id="rId7" imgW="8289787" imgH="3962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71538" y="1071546"/>
          <a:ext cx="7315200" cy="2389188"/>
        </p:xfrm>
        <a:graphic>
          <a:graphicData uri="http://schemas.openxmlformats.org/presentationml/2006/ole">
            <p:oleObj spid="_x0000_s776194" name="Document" r:id="rId3" imgW="7629210" imgH="25020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777897" y="4092591"/>
          <a:ext cx="6937375" cy="1693863"/>
        </p:xfrm>
        <a:graphic>
          <a:graphicData uri="http://schemas.openxmlformats.org/presentationml/2006/ole">
            <p:oleObj spid="_x0000_s776195" name="Document" r:id="rId4" imgW="7772125" imgH="1890766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00125" y="803297"/>
          <a:ext cx="7521575" cy="5840413"/>
        </p:xfrm>
        <a:graphic>
          <a:graphicData uri="http://schemas.openxmlformats.org/presentationml/2006/ole">
            <p:oleObj spid="_x0000_s1708034" name="Document" r:id="rId4" imgW="8182151" imgH="63401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00125" y="1054113"/>
          <a:ext cx="7521575" cy="4303713"/>
        </p:xfrm>
        <a:graphic>
          <a:graphicData uri="http://schemas.openxmlformats.org/presentationml/2006/ole">
            <p:oleObj spid="_x0000_s1709058" name="Document" r:id="rId4" imgW="8182151" imgH="46693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85890" y="1428736"/>
          <a:ext cx="7315200" cy="3657600"/>
        </p:xfrm>
        <a:graphic>
          <a:graphicData uri="http://schemas.openxmlformats.org/presentationml/2006/ole">
            <p:oleObj spid="_x0000_s777218" name="Document" r:id="rId4" imgW="7629210" imgH="38096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963641" y="1214422"/>
          <a:ext cx="7680325" cy="3451225"/>
        </p:xfrm>
        <a:graphic>
          <a:graphicData uri="http://schemas.openxmlformats.org/presentationml/2006/ole">
            <p:oleObj spid="_x0000_s782338" name="Document" r:id="rId3" imgW="8864134" imgH="396928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109663" y="1000108"/>
          <a:ext cx="7388225" cy="6205538"/>
        </p:xfrm>
        <a:graphic>
          <a:graphicData uri="http://schemas.openxmlformats.org/presentationml/2006/ole">
            <p:oleObj spid="_x0000_s783362" name="Document" r:id="rId3" imgW="8157672" imgH="682828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三角函数的奇偶性与函数图像的对称性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求三角函数图像的对称轴或对称中心</a:t>
            </a:r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071538" y="1857364"/>
          <a:ext cx="7461250" cy="4719637"/>
        </p:xfrm>
        <a:graphic>
          <a:graphicData uri="http://schemas.openxmlformats.org/presentationml/2006/ole">
            <p:oleObj spid="_x0000_s785410" name="Document" r:id="rId3" imgW="9177909" imgH="595212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71553" y="3795730"/>
          <a:ext cx="7729537" cy="2133600"/>
        </p:xfrm>
        <a:graphic>
          <a:graphicData uri="http://schemas.openxmlformats.org/presentationml/2006/ole">
            <p:oleObj spid="_x0000_s786434" name="Document" r:id="rId4" imgW="8149392" imgH="2252575" progId="Word.Document.8">
              <p:embed/>
            </p:oleObj>
          </a:graphicData>
        </a:graphic>
      </p:graphicFrame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1335088" y="1555759"/>
          <a:ext cx="7023100" cy="3230563"/>
        </p:xfrm>
        <a:graphic>
          <a:graphicData uri="http://schemas.openxmlformats.org/presentationml/2006/ole">
            <p:oleObj spid="_x0000_s786436" name="Document" r:id="rId5" imgW="7727127" imgH="35594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6352" y="642918"/>
          <a:ext cx="7424738" cy="6205538"/>
        </p:xfrm>
        <a:graphic>
          <a:graphicData uri="http://schemas.openxmlformats.org/presentationml/2006/ole">
            <p:oleObj spid="_x0000_s1710083" name="Document" r:id="rId4" imgW="8065515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79525" y="1638321"/>
          <a:ext cx="6900863" cy="4791075"/>
        </p:xfrm>
        <a:graphic>
          <a:graphicData uri="http://schemas.openxmlformats.org/presentationml/2006/ole">
            <p:oleObj spid="_x0000_s787458" name="Document" r:id="rId3" imgW="7584932" imgH="527700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947757"/>
          <a:ext cx="7826375" cy="5338763"/>
        </p:xfrm>
        <a:graphic>
          <a:graphicData uri="http://schemas.openxmlformats.org/presentationml/2006/ole">
            <p:oleObj spid="_x0000_s643074" name="Document" r:id="rId5" imgW="9034336" imgH="63490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由三角函数图像的对称性求参数值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071538" y="1857364"/>
          <a:ext cx="7461250" cy="4719637"/>
        </p:xfrm>
        <a:graphic>
          <a:graphicData uri="http://schemas.openxmlformats.org/presentationml/2006/ole">
            <p:oleObj spid="_x0000_s1711106" name="Document" r:id="rId3" imgW="9168194" imgH="596005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71553" y="3795730"/>
          <a:ext cx="7729537" cy="2133600"/>
        </p:xfrm>
        <a:graphic>
          <a:graphicData uri="http://schemas.openxmlformats.org/presentationml/2006/ole">
            <p:oleObj spid="_x0000_s1712130" name="Document" r:id="rId4" imgW="8149392" imgH="2252575" progId="Word.Document.8">
              <p:embed/>
            </p:oleObj>
          </a:graphicData>
        </a:graphic>
      </p:graphicFrame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1285852" y="1555759"/>
          <a:ext cx="7023100" cy="3230563"/>
        </p:xfrm>
        <a:graphic>
          <a:graphicData uri="http://schemas.openxmlformats.org/presentationml/2006/ole">
            <p:oleObj spid="_x0000_s1712131" name="Document" r:id="rId5" imgW="7727127" imgH="35594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147790" y="1295428"/>
          <a:ext cx="7424738" cy="6205538"/>
        </p:xfrm>
        <a:graphic>
          <a:graphicData uri="http://schemas.openxmlformats.org/presentationml/2006/ole">
            <p:oleObj spid="_x0000_s1713154" name="Document" r:id="rId4" imgW="8065515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79525" y="1638321"/>
          <a:ext cx="6900863" cy="4791075"/>
        </p:xfrm>
        <a:graphic>
          <a:graphicData uri="http://schemas.openxmlformats.org/presentationml/2006/ole">
            <p:oleObj spid="_x0000_s1714178" name="Document" r:id="rId3" imgW="7584932" imgH="527700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三角函数图像的对称性的应用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071538" y="1781197"/>
          <a:ext cx="7461250" cy="4719637"/>
        </p:xfrm>
        <a:graphic>
          <a:graphicData uri="http://schemas.openxmlformats.org/presentationml/2006/ole">
            <p:oleObj spid="_x0000_s1715202" name="Document" r:id="rId3" imgW="9168194" imgH="596798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71553" y="3795730"/>
          <a:ext cx="7729537" cy="2133600"/>
        </p:xfrm>
        <a:graphic>
          <a:graphicData uri="http://schemas.openxmlformats.org/presentationml/2006/ole">
            <p:oleObj spid="_x0000_s1716226" name="Document" r:id="rId4" imgW="8149392" imgH="2252575" progId="Word.Document.8">
              <p:embed/>
            </p:oleObj>
          </a:graphicData>
        </a:graphic>
      </p:graphicFrame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1285852" y="1555759"/>
          <a:ext cx="7023100" cy="3230563"/>
        </p:xfrm>
        <a:graphic>
          <a:graphicData uri="http://schemas.openxmlformats.org/presentationml/2006/ole">
            <p:oleObj spid="_x0000_s1716227" name="Document" r:id="rId5" imgW="7727127" imgH="35594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147790" y="1438304"/>
          <a:ext cx="7424738" cy="6205538"/>
        </p:xfrm>
        <a:graphic>
          <a:graphicData uri="http://schemas.openxmlformats.org/presentationml/2006/ole">
            <p:oleObj spid="_x0000_s1717250" name="Document" r:id="rId4" imgW="8065515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79525" y="1638321"/>
          <a:ext cx="6900863" cy="4791075"/>
        </p:xfrm>
        <a:graphic>
          <a:graphicData uri="http://schemas.openxmlformats.org/presentationml/2006/ole">
            <p:oleObj spid="_x0000_s1718274" name="Document" r:id="rId3" imgW="7584932" imgH="527700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142976" y="1779588"/>
          <a:ext cx="7059613" cy="2474912"/>
        </p:xfrm>
        <a:graphic>
          <a:graphicData uri="http://schemas.openxmlformats.org/presentationml/2006/ole">
            <p:oleObj spid="_x0000_s789506" name="Document" r:id="rId3" imgW="7777165" imgH="272274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971550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 smtClean="0"/>
              <a:t>误区警示　 </a:t>
            </a:r>
            <a:r>
              <a:rPr lang="en-US" sz="2400" b="1" dirty="0" smtClean="0"/>
              <a:t>7.</a:t>
            </a:r>
            <a:r>
              <a:rPr lang="zh-CN" altLang="en-US" sz="2400" b="1" dirty="0" smtClean="0"/>
              <a:t>忽视</a:t>
            </a:r>
            <a:r>
              <a:rPr lang="en-US" sz="2400" b="1" dirty="0" smtClean="0"/>
              <a:t>“</a:t>
            </a:r>
            <a:r>
              <a:rPr lang="zh-CN" altLang="en-US" sz="2400" b="1" dirty="0" smtClean="0"/>
              <a:t>范围</a:t>
            </a:r>
            <a:r>
              <a:rPr lang="en-US" sz="2400" b="1" dirty="0" smtClean="0"/>
              <a:t>”</a:t>
            </a:r>
            <a:r>
              <a:rPr lang="zh-CN" altLang="en-US" sz="2400" b="1" dirty="0" smtClean="0"/>
              <a:t>致误</a:t>
            </a: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1131913" y="3408372"/>
          <a:ext cx="7083425" cy="1377950"/>
        </p:xfrm>
        <a:graphic>
          <a:graphicData uri="http://schemas.openxmlformats.org/presentationml/2006/ole">
            <p:oleObj spid="_x0000_s789507" name="Document" r:id="rId5" imgW="7489535" imgH="14540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39852" y="1071546"/>
          <a:ext cx="7289800" cy="5426075"/>
        </p:xfrm>
        <a:graphic>
          <a:graphicData uri="http://schemas.openxmlformats.org/presentationml/2006/ole">
            <p:oleObj spid="_x0000_s790530" name="Document" r:id="rId3" imgW="8502899" imgH="6340473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63" y="2214554"/>
          <a:ext cx="7010400" cy="561975"/>
        </p:xfrm>
        <a:graphic>
          <a:graphicData uri="http://schemas.openxmlformats.org/presentationml/2006/ole">
            <p:oleObj spid="_x0000_s1382403" name="Document" r:id="rId5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3014" y="3500438"/>
          <a:ext cx="7315200" cy="3486150"/>
        </p:xfrm>
        <a:graphic>
          <a:graphicData uri="http://schemas.openxmlformats.org/presentationml/2006/ole">
            <p:oleObj spid="_x0000_s1382404" name="Document" r:id="rId6" imgW="8280067" imgH="39593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39852" y="1071546"/>
          <a:ext cx="7289800" cy="5426075"/>
        </p:xfrm>
        <a:graphic>
          <a:graphicData uri="http://schemas.openxmlformats.org/presentationml/2006/ole">
            <p:oleObj spid="_x0000_s1719298" name="Document" r:id="rId3" imgW="8502899" imgH="6340473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85852" y="1571612"/>
          <a:ext cx="6999287" cy="4754562"/>
        </p:xfrm>
        <a:graphic>
          <a:graphicData uri="http://schemas.openxmlformats.org/presentationml/2006/ole">
            <p:oleObj spid="_x0000_s791554" name="Document" r:id="rId3" imgW="8332985" imgH="5627656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42976" y="1146175"/>
          <a:ext cx="7096125" cy="5668963"/>
        </p:xfrm>
        <a:graphic>
          <a:graphicData uri="http://schemas.openxmlformats.org/presentationml/2006/ole">
            <p:oleObj spid="_x0000_s792578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1139848" y="3398843"/>
          <a:ext cx="6789738" cy="815975"/>
        </p:xfrm>
        <a:graphic>
          <a:graphicData uri="http://schemas.openxmlformats.org/presentationml/2006/ole">
            <p:oleObj spid="_x0000_s792579" name="Document" r:id="rId5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98589" y="987454"/>
          <a:ext cx="7231063" cy="6584950"/>
        </p:xfrm>
        <a:graphic>
          <a:graphicData uri="http://schemas.openxmlformats.org/presentationml/2006/ole">
            <p:oleObj spid="_x0000_s793602" name="Document" r:id="rId3" imgW="8748268" imgH="7924145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376387" y="1719263"/>
          <a:ext cx="6767513" cy="1804987"/>
        </p:xfrm>
        <a:graphic>
          <a:graphicData uri="http://schemas.openxmlformats.org/presentationml/2006/ole">
            <p:oleObj spid="_x0000_s795650" name="Document" r:id="rId3" imgW="8318946" imgH="22018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77951" y="2886105"/>
          <a:ext cx="7108825" cy="4829175"/>
        </p:xfrm>
        <a:graphic>
          <a:graphicData uri="http://schemas.openxmlformats.org/presentationml/2006/ole">
            <p:oleObj spid="_x0000_s795651" name="Document" r:id="rId4" imgW="8677021" imgH="59139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70016" y="1071546"/>
          <a:ext cx="7473950" cy="6523038"/>
        </p:xfrm>
        <a:graphic>
          <a:graphicData uri="http://schemas.openxmlformats.org/presentationml/2006/ole">
            <p:oleObj spid="_x0000_s796674" name="Document" r:id="rId3" imgW="8839666" imgH="77392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28751" y="1142984"/>
          <a:ext cx="7058025" cy="3595688"/>
        </p:xfrm>
        <a:graphic>
          <a:graphicData uri="http://schemas.openxmlformats.org/presentationml/2006/ole">
            <p:oleObj spid="_x0000_s798722" name="Document" r:id="rId3" imgW="8238309" imgH="420382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44628" y="1142984"/>
          <a:ext cx="7327900" cy="7413625"/>
        </p:xfrm>
        <a:graphic>
          <a:graphicData uri="http://schemas.openxmlformats.org/presentationml/2006/ole">
            <p:oleObj spid="_x0000_s799746" name="Document" r:id="rId3" imgW="8413983" imgH="85203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14414" y="1071546"/>
          <a:ext cx="7156450" cy="5475288"/>
        </p:xfrm>
        <a:graphic>
          <a:graphicData uri="http://schemas.openxmlformats.org/presentationml/2006/ole">
            <p:oleObj spid="_x0000_s801794" name="Document" r:id="rId3" imgW="8215990" imgH="629475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19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函数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y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＝</a:t>
            </a:r>
            <a:r>
              <a:rPr lang="en-US" altLang="zh-CN" sz="4400" b="1" dirty="0" err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Asin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(</a:t>
            </a:r>
            <a:r>
              <a:rPr lang="en-US" altLang="zh-CN" sz="4400" b="1" dirty="0" err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ωx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＋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φ)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的图像及三角函数模型的简单应用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14368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1001740" y="1555791"/>
          <a:ext cx="7499350" cy="7731125"/>
        </p:xfrm>
        <a:graphic>
          <a:graphicData uri="http://schemas.openxmlformats.org/presentationml/2006/ole">
            <p:oleObj spid="_x0000_s14339" name="Document" r:id="rId5" imgW="8656870" imgH="8892851" progId="Word.Document.8">
              <p:embed/>
            </p:oleObj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3500430" y="2500306"/>
            <a:ext cx="15128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 dirty="0" smtClean="0">
                <a:solidFill>
                  <a:srgbClr val="800000"/>
                </a:solidFill>
                <a:latin typeface="Times New Roman" pitchFamily="18" charset="0"/>
              </a:rPr>
              <a:t>图形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27" name="标题 1"/>
          <p:cNvSpPr>
            <a:spLocks/>
          </p:cNvSpPr>
          <p:nvPr/>
        </p:nvSpPr>
        <p:spPr bwMode="auto">
          <a:xfrm>
            <a:off x="857224" y="3524254"/>
            <a:ext cx="3571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l-GR" altLang="zh-CN" sz="2200" dirty="0" smtClean="0">
                <a:latin typeface="Arial" pitchFamily="34" charset="0"/>
              </a:rPr>
              <a:t>{β|β</a:t>
            </a:r>
            <a:r>
              <a:rPr lang="zh-CN" altLang="el-GR" sz="2200" dirty="0" smtClean="0">
                <a:latin typeface="Arial" pitchFamily="34" charset="0"/>
              </a:rPr>
              <a:t>＝</a:t>
            </a:r>
            <a:r>
              <a:rPr lang="el-GR" altLang="zh-CN" sz="2200" dirty="0" smtClean="0">
                <a:latin typeface="Arial" pitchFamily="34" charset="0"/>
              </a:rPr>
              <a:t>α</a:t>
            </a:r>
            <a:r>
              <a:rPr lang="zh-CN" altLang="el-GR" sz="2200" dirty="0" smtClean="0">
                <a:latin typeface="Arial" pitchFamily="34" charset="0"/>
              </a:rPr>
              <a:t>＋</a:t>
            </a:r>
            <a:r>
              <a:rPr lang="en-US" altLang="zh-CN" sz="2200" dirty="0" smtClean="0">
                <a:latin typeface="Arial" pitchFamily="34" charset="0"/>
              </a:rPr>
              <a:t>k·360°</a:t>
            </a:r>
            <a:r>
              <a:rPr lang="zh-CN" altLang="en-US" sz="2200" dirty="0" smtClean="0">
                <a:latin typeface="Arial" pitchFamily="34" charset="0"/>
              </a:rPr>
              <a:t>，</a:t>
            </a:r>
            <a:r>
              <a:rPr lang="en-US" altLang="zh-CN" sz="2200" dirty="0" err="1" smtClean="0">
                <a:latin typeface="Arial" pitchFamily="34" charset="0"/>
              </a:rPr>
              <a:t>k∈Z</a:t>
            </a:r>
            <a:r>
              <a:rPr lang="en-US" altLang="zh-CN" sz="2200" dirty="0" smtClean="0">
                <a:latin typeface="Arial" pitchFamily="34" charset="0"/>
              </a:rPr>
              <a:t>}</a:t>
            </a: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4286248" y="2212295"/>
            <a:ext cx="16573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b="1" i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一条射线</a:t>
            </a:r>
            <a:endParaRPr lang="zh-CN" altLang="en-US" sz="2400" b="1" i="1" dirty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4071934" y="2809874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800000"/>
                </a:solidFill>
                <a:latin typeface="宋体" pitchFamily="2" charset="-122"/>
              </a:rPr>
              <a:t>正角、负角和零角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7" grpId="0"/>
      <p:bldP spid="28" grpId="0"/>
      <p:bldP spid="3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000100" y="1646238"/>
          <a:ext cx="7302500" cy="4352925"/>
        </p:xfrm>
        <a:graphic>
          <a:graphicData uri="http://schemas.openxmlformats.org/presentationml/2006/ole">
            <p:oleObj spid="_x0000_s803842" name="Document" r:id="rId3" imgW="8032396" imgH="47927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84264" y="1214422"/>
          <a:ext cx="7473950" cy="5230813"/>
        </p:xfrm>
        <a:graphic>
          <a:graphicData uri="http://schemas.openxmlformats.org/presentationml/2006/ole">
            <p:oleObj spid="_x0000_s804866" name="Document" r:id="rId4" imgW="9410002" imgH="67380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7100" y="1357298"/>
          <a:ext cx="7583488" cy="4876800"/>
        </p:xfrm>
        <a:graphic>
          <a:graphicData uri="http://schemas.openxmlformats.org/presentationml/2006/ole">
            <p:oleObj spid="_x0000_s805890" name="Document" r:id="rId4" imgW="8886444" imgH="56943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14414" y="1428736"/>
          <a:ext cx="7010400" cy="560387"/>
        </p:xfrm>
        <a:graphic>
          <a:graphicData uri="http://schemas.openxmlformats.org/presentationml/2006/ole">
            <p:oleObj spid="_x0000_s1753091" name="Document" r:id="rId4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2976" y="2143116"/>
          <a:ext cx="7132638" cy="5913438"/>
        </p:xfrm>
        <a:graphic>
          <a:graphicData uri="http://schemas.openxmlformats.org/presentationml/2006/ole">
            <p:oleObj spid="_x0000_s1753092" name="Document" r:id="rId5" imgW="8109793" imgH="66950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977907"/>
          <a:ext cx="7826375" cy="3522663"/>
        </p:xfrm>
        <a:graphic>
          <a:graphicData uri="http://schemas.openxmlformats.org/presentationml/2006/ole">
            <p:oleObj spid="_x0000_s806914" name="Document" r:id="rId4" imgW="8994394" imgH="40633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63" y="2000240"/>
          <a:ext cx="7010400" cy="561975"/>
        </p:xfrm>
        <a:graphic>
          <a:graphicData uri="http://schemas.openxmlformats.org/presentationml/2006/ole">
            <p:oleObj spid="_x0000_s1754115" name="Document" r:id="rId4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2786058"/>
          <a:ext cx="7302500" cy="3803650"/>
        </p:xfrm>
        <a:graphic>
          <a:graphicData uri="http://schemas.openxmlformats.org/presentationml/2006/ole">
            <p:oleObj spid="_x0000_s1754116" name="Document" r:id="rId5" imgW="8301666" imgH="43067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08077" y="1000108"/>
          <a:ext cx="7450137" cy="3011488"/>
        </p:xfrm>
        <a:graphic>
          <a:graphicData uri="http://schemas.openxmlformats.org/presentationml/2006/ole">
            <p:oleObj spid="_x0000_s807938" name="Document" r:id="rId4" imgW="8588862" imgH="346419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0450" y="2324099"/>
          <a:ext cx="6913563" cy="962025"/>
        </p:xfrm>
        <a:graphic>
          <a:graphicData uri="http://schemas.openxmlformats.org/presentationml/2006/ole">
            <p:oleObj spid="_x0000_s807939" name="Document" r:id="rId5" imgW="7509335" imgH="1057346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2871808"/>
          <a:ext cx="7304088" cy="3486150"/>
        </p:xfrm>
        <a:graphic>
          <a:graphicData uri="http://schemas.openxmlformats.org/presentationml/2006/ole">
            <p:oleObj spid="_x0000_s807940" name="Document" r:id="rId6" imgW="8260988" imgH="43586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68402" y="1106503"/>
          <a:ext cx="7461250" cy="4608513"/>
        </p:xfrm>
        <a:graphic>
          <a:graphicData uri="http://schemas.openxmlformats.org/presentationml/2006/ole">
            <p:oleObj spid="_x0000_s1755138" name="Document" r:id="rId4" imgW="8606494" imgH="53021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1214422"/>
          <a:ext cx="7302500" cy="4864100"/>
        </p:xfrm>
        <a:graphic>
          <a:graphicData uri="http://schemas.openxmlformats.org/presentationml/2006/ole">
            <p:oleObj spid="_x0000_s1756164" name="Document" r:id="rId4" imgW="8301666" imgH="55074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906484"/>
          <a:ext cx="7302500" cy="5522912"/>
        </p:xfrm>
        <a:graphic>
          <a:graphicData uri="http://schemas.openxmlformats.org/presentationml/2006/ole">
            <p:oleObj spid="_x0000_s1757186" name="Document" r:id="rId4" imgW="8557196" imgH="67456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977927" y="1079524"/>
          <a:ext cx="7523163" cy="5707062"/>
        </p:xfrm>
        <a:graphic>
          <a:graphicData uri="http://schemas.openxmlformats.org/presentationml/2006/ole">
            <p:oleObj spid="_x0000_s354306" name="Document" r:id="rId3" imgW="8168831" imgH="6202590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54325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4332" name="Rectangle 28"/>
          <p:cNvSpPr>
            <a:spLocks noChangeArrowheads="1"/>
          </p:cNvSpPr>
          <p:nvPr/>
        </p:nvSpPr>
        <p:spPr bwMode="auto">
          <a:xfrm>
            <a:off x="3588621" y="1428736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半径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34" name="Rectangle 30"/>
          <p:cNvSpPr>
            <a:spLocks noChangeArrowheads="1"/>
          </p:cNvSpPr>
          <p:nvPr/>
        </p:nvSpPr>
        <p:spPr bwMode="auto">
          <a:xfrm>
            <a:off x="6143636" y="2528824"/>
            <a:ext cx="3257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π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63641" y="2643182"/>
          <a:ext cx="1951037" cy="865188"/>
        </p:xfrm>
        <a:graphic>
          <a:graphicData uri="http://schemas.openxmlformats.org/presentationml/2006/ole">
            <p:oleObj spid="_x0000_s354307" name="Document" r:id="rId6" imgW="2090702" imgH="925887" progId="Word.Document.8">
              <p:embed/>
            </p:oleObj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3835408" y="2714620"/>
          <a:ext cx="1951038" cy="865187"/>
        </p:xfrm>
        <a:graphic>
          <a:graphicData uri="http://schemas.openxmlformats.org/presentationml/2006/ole">
            <p:oleObj spid="_x0000_s354308" name="Document" r:id="rId7" imgW="2090702" imgH="925527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478350" y="3206754"/>
          <a:ext cx="1951038" cy="865188"/>
        </p:xfrm>
        <a:graphic>
          <a:graphicData uri="http://schemas.openxmlformats.org/presentationml/2006/ole">
            <p:oleObj spid="_x0000_s354309" name="Document" r:id="rId8" imgW="2090702" imgH="925527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192203" y="3357562"/>
          <a:ext cx="1951037" cy="865188"/>
        </p:xfrm>
        <a:graphic>
          <a:graphicData uri="http://schemas.openxmlformats.org/presentationml/2006/ole">
            <p:oleObj spid="_x0000_s354310" name="Document" r:id="rId9" imgW="2090702" imgH="925527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692401" y="3429000"/>
          <a:ext cx="1951037" cy="865188"/>
        </p:xfrm>
        <a:graphic>
          <a:graphicData uri="http://schemas.openxmlformats.org/presentationml/2006/ole">
            <p:oleObj spid="_x0000_s354311" name="Document" r:id="rId10" imgW="2090702" imgH="925527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192467" y="5207018"/>
          <a:ext cx="1951037" cy="865188"/>
        </p:xfrm>
        <a:graphic>
          <a:graphicData uri="http://schemas.openxmlformats.org/presentationml/2006/ole">
            <p:oleObj spid="_x0000_s354312" name="Document" r:id="rId11" imgW="2090702" imgH="925527" progId="Word.Document.8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621359" y="5214950"/>
          <a:ext cx="1951037" cy="865188"/>
        </p:xfrm>
        <a:graphic>
          <a:graphicData uri="http://schemas.openxmlformats.org/presentationml/2006/ole">
            <p:oleObj spid="_x0000_s354313" name="Document" r:id="rId12" imgW="2090702" imgH="9255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5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32" grpId="0"/>
      <p:bldP spid="354334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1120798"/>
          <a:ext cx="7302500" cy="5522912"/>
        </p:xfrm>
        <a:graphic>
          <a:graphicData uri="http://schemas.openxmlformats.org/presentationml/2006/ole">
            <p:oleObj spid="_x0000_s1758210" name="Document" r:id="rId4" imgW="8557196" imgH="67549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38213" y="1646259"/>
          <a:ext cx="7559675" cy="4926013"/>
        </p:xfrm>
        <a:graphic>
          <a:graphicData uri="http://schemas.openxmlformats.org/presentationml/2006/ole">
            <p:oleObj spid="_x0000_s808962" name="Document" r:id="rId3" imgW="8351345" imgH="535009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3571878" y="2822578"/>
          <a:ext cx="1500188" cy="963612"/>
        </p:xfrm>
        <a:graphic>
          <a:graphicData uri="http://schemas.openxmlformats.org/presentationml/2006/ole">
            <p:oleObj spid="_x0000_s808963" name="Document" r:id="rId5" imgW="1657448" imgH="1059443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359283" y="2786058"/>
          <a:ext cx="1427163" cy="963612"/>
        </p:xfrm>
        <a:graphic>
          <a:graphicData uri="http://schemas.openxmlformats.org/presentationml/2006/ole">
            <p:oleObj spid="_x0000_s808964" name="Document" r:id="rId6" imgW="1576483" imgH="1188678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5248291" y="3000372"/>
          <a:ext cx="1609725" cy="962025"/>
        </p:xfrm>
        <a:graphic>
          <a:graphicData uri="http://schemas.openxmlformats.org/presentationml/2006/ole">
            <p:oleObj spid="_x0000_s808965" name="Document" r:id="rId7" imgW="1777996" imgH="1058723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6034109" y="2786058"/>
          <a:ext cx="1609725" cy="963613"/>
        </p:xfrm>
        <a:graphic>
          <a:graphicData uri="http://schemas.openxmlformats.org/presentationml/2006/ole">
            <p:oleObj spid="_x0000_s808966" name="Document" r:id="rId8" imgW="1777996" imgH="1188678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6954868" y="2928934"/>
          <a:ext cx="1903412" cy="963613"/>
        </p:xfrm>
        <a:graphic>
          <a:graphicData uri="http://schemas.openxmlformats.org/presentationml/2006/ole">
            <p:oleObj spid="_x0000_s808967" name="Document" r:id="rId9" imgW="2100778" imgH="1058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928662" y="1085872"/>
          <a:ext cx="7694613" cy="5486400"/>
        </p:xfrm>
        <a:graphic>
          <a:graphicData uri="http://schemas.openxmlformats.org/presentationml/2006/ole">
            <p:oleObj spid="_x0000_s809986" name="Document" r:id="rId3" imgW="7397378" imgH="529140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927100" y="1163658"/>
          <a:ext cx="7729538" cy="5194300"/>
        </p:xfrm>
        <a:graphic>
          <a:graphicData uri="http://schemas.openxmlformats.org/presentationml/2006/ole">
            <p:oleObj spid="_x0000_s811010" name="Document" r:id="rId3" imgW="8548618" imgH="563557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548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5489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549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3428992" y="3894147"/>
          <a:ext cx="1500188" cy="963613"/>
        </p:xfrm>
        <a:graphic>
          <a:graphicData uri="http://schemas.openxmlformats.org/presentationml/2006/ole">
            <p:oleObj spid="_x0000_s811011" name="Document" r:id="rId5" imgW="1657448" imgH="1058723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3929058" y="3679834"/>
          <a:ext cx="1427163" cy="963612"/>
        </p:xfrm>
        <a:graphic>
          <a:graphicData uri="http://schemas.openxmlformats.org/presentationml/2006/ole">
            <p:oleObj spid="_x0000_s811012" name="Document" r:id="rId6" imgW="1576483" imgH="1189038" progId="Word.Document.8">
              <p:embed/>
            </p:oleObj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891101" y="3571876"/>
          <a:ext cx="1609725" cy="962025"/>
        </p:xfrm>
        <a:graphic>
          <a:graphicData uri="http://schemas.openxmlformats.org/presentationml/2006/ole">
            <p:oleObj spid="_x0000_s811013" name="Document" r:id="rId7" imgW="1777996" imgH="1058723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6034109" y="3965586"/>
          <a:ext cx="1609725" cy="963612"/>
        </p:xfrm>
        <a:graphic>
          <a:graphicData uri="http://schemas.openxmlformats.org/presentationml/2006/ole">
            <p:oleObj spid="_x0000_s811014" name="Document" r:id="rId8" imgW="1777996" imgH="1189038" progId="Word.Document.8">
              <p:embed/>
            </p:oleObj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7383496" y="3894148"/>
          <a:ext cx="1903412" cy="963612"/>
        </p:xfrm>
        <a:graphic>
          <a:graphicData uri="http://schemas.openxmlformats.org/presentationml/2006/ole">
            <p:oleObj spid="_x0000_s811015" name="Document" r:id="rId9" imgW="2100778" imgH="1058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17584" y="3344872"/>
          <a:ext cx="6826250" cy="1512888"/>
        </p:xfrm>
        <a:graphic>
          <a:graphicData uri="http://schemas.openxmlformats.org/presentationml/2006/ole">
            <p:oleObj spid="_x0000_s813058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300189" y="2214554"/>
          <a:ext cx="7058025" cy="1377950"/>
        </p:xfrm>
        <a:graphic>
          <a:graphicData uri="http://schemas.openxmlformats.org/presentationml/2006/ole">
            <p:oleObj spid="_x0000_s813059" name="Document" r:id="rId4" imgW="7871842" imgH="1544797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41438" y="4143380"/>
          <a:ext cx="6791325" cy="1730375"/>
        </p:xfrm>
        <a:graphic>
          <a:graphicData uri="http://schemas.openxmlformats.org/presentationml/2006/ole">
            <p:oleObj spid="_x0000_s813060" name="Document" r:id="rId5" imgW="7472256" imgH="191776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3130556"/>
          <a:ext cx="7010400" cy="1084262"/>
        </p:xfrm>
        <a:graphic>
          <a:graphicData uri="http://schemas.openxmlformats.org/presentationml/2006/ole">
            <p:oleObj spid="_x0000_s814082" name="Document" r:id="rId3" imgW="7518694" imgH="11606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311301" y="1412876"/>
          <a:ext cx="7046913" cy="2230438"/>
        </p:xfrm>
        <a:graphic>
          <a:graphicData uri="http://schemas.openxmlformats.org/presentationml/2006/ole">
            <p:oleObj spid="_x0000_s814083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4224355"/>
          <a:ext cx="6913563" cy="1633537"/>
        </p:xfrm>
        <a:graphic>
          <a:graphicData uri="http://schemas.openxmlformats.org/presentationml/2006/ole">
            <p:oleObj spid="_x0000_s814084" name="Document" r:id="rId5" imgW="7512934" imgH="178312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0034" y="2428868"/>
          <a:ext cx="7010400" cy="927100"/>
        </p:xfrm>
        <a:graphic>
          <a:graphicData uri="http://schemas.openxmlformats.org/presentationml/2006/ole">
            <p:oleObj spid="_x0000_s815106" name="Document" r:id="rId3" imgW="7503575" imgH="99218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03316" y="1014409"/>
          <a:ext cx="7740650" cy="1914525"/>
        </p:xfrm>
        <a:graphic>
          <a:graphicData uri="http://schemas.openxmlformats.org/presentationml/2006/ole">
            <p:oleObj spid="_x0000_s815107" name="Document" r:id="rId4" imgW="8661908" imgH="213822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84291" y="3802089"/>
          <a:ext cx="7559675" cy="3413125"/>
        </p:xfrm>
        <a:graphic>
          <a:graphicData uri="http://schemas.openxmlformats.org/presentationml/2006/ole">
            <p:oleObj spid="_x0000_s815108" name="Document" r:id="rId6" imgW="8321466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44625" y="1897065"/>
          <a:ext cx="6899275" cy="1889125"/>
        </p:xfrm>
        <a:graphic>
          <a:graphicData uri="http://schemas.openxmlformats.org/presentationml/2006/ole">
            <p:oleObj spid="_x0000_s816130" name="Document" r:id="rId3" imgW="7920800" imgH="218129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01683" y="3141668"/>
          <a:ext cx="6827837" cy="1073150"/>
        </p:xfrm>
        <a:graphic>
          <a:graphicData uri="http://schemas.openxmlformats.org/presentationml/2006/ole">
            <p:oleObj spid="_x0000_s816131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5565" y="4117998"/>
          <a:ext cx="7375525" cy="2597150"/>
        </p:xfrm>
        <a:graphic>
          <a:graphicData uri="http://schemas.openxmlformats.org/presentationml/2006/ole">
            <p:oleObj spid="_x0000_s816132" name="Document" r:id="rId6" imgW="8647874" imgH="30319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4414" y="1128719"/>
          <a:ext cx="6973888" cy="3157537"/>
        </p:xfrm>
        <a:graphic>
          <a:graphicData uri="http://schemas.openxmlformats.org/presentationml/2006/ole">
            <p:oleObj spid="_x0000_s817154" name="Document" r:id="rId3" imgW="788768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2784478"/>
          <a:ext cx="6826250" cy="1073150"/>
        </p:xfrm>
        <a:graphic>
          <a:graphicData uri="http://schemas.openxmlformats.org/presentationml/2006/ole">
            <p:oleObj spid="_x0000_s817155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71538" y="3714752"/>
          <a:ext cx="7486650" cy="3560763"/>
        </p:xfrm>
        <a:graphic>
          <a:graphicData uri="http://schemas.openxmlformats.org/presentationml/2006/ole">
            <p:oleObj spid="_x0000_s817156" name="Document" r:id="rId6" imgW="8908754" imgH="42194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71538" y="1142984"/>
          <a:ext cx="7570787" cy="3694112"/>
        </p:xfrm>
        <a:graphic>
          <a:graphicData uri="http://schemas.openxmlformats.org/presentationml/2006/ole">
            <p:oleObj spid="_x0000_s818178" name="Document" r:id="rId3" imgW="8601456" imgH="4188116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8" y="3927486"/>
          <a:ext cx="6826250" cy="1073150"/>
        </p:xfrm>
        <a:graphic>
          <a:graphicData uri="http://schemas.openxmlformats.org/presentationml/2006/ole">
            <p:oleObj spid="_x0000_s81817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9200" y="4822856"/>
          <a:ext cx="7461250" cy="3035300"/>
        </p:xfrm>
        <a:graphic>
          <a:graphicData uri="http://schemas.openxmlformats.org/presentationml/2006/ole">
            <p:oleObj spid="_x0000_s818180" name="Document" r:id="rId6" imgW="8880327" imgH="35983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755650" y="9080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　　 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9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16414" name="Group 3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41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4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6458" name="Rectangle 74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59" name="Rectangle 75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0" name="Rectangle 76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4" name="Rectangle 80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5" name="Rectangle 81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6" name="Rectangle 82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标题 1"/>
          <p:cNvSpPr>
            <a:spLocks/>
          </p:cNvSpPr>
          <p:nvPr/>
        </p:nvSpPr>
        <p:spPr bwMode="auto">
          <a:xfrm>
            <a:off x="4071934" y="-238125"/>
            <a:ext cx="12969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dirty="0">
                <a:solidFill>
                  <a:srgbClr val="990033"/>
                </a:solidFill>
                <a:latin typeface="宋体" pitchFamily="2" charset="-122"/>
              </a:rPr>
              <a:t>且</a:t>
            </a: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965228" y="1000108"/>
          <a:ext cx="7607300" cy="5876925"/>
        </p:xfrm>
        <a:graphic>
          <a:graphicData uri="http://schemas.openxmlformats.org/presentationml/2006/ole">
            <p:oleObj spid="_x0000_s16418" name="文档" r:id="rId5" imgW="7925840" imgH="6120868" progId="Word.Document.12">
              <p:embed/>
            </p:oleObj>
          </a:graphicData>
        </a:graphic>
      </p:graphicFrame>
      <p:sp>
        <p:nvSpPr>
          <p:cNvPr id="36" name="标题 1"/>
          <p:cNvSpPr>
            <a:spLocks/>
          </p:cNvSpPr>
          <p:nvPr/>
        </p:nvSpPr>
        <p:spPr bwMode="auto">
          <a:xfrm>
            <a:off x="6056336" y="242886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0" name="标题 1"/>
          <p:cNvSpPr>
            <a:spLocks/>
          </p:cNvSpPr>
          <p:nvPr/>
        </p:nvSpPr>
        <p:spPr bwMode="auto">
          <a:xfrm>
            <a:off x="1055676" y="171448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正切线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1" name="标题 1"/>
          <p:cNvSpPr>
            <a:spLocks/>
          </p:cNvSpPr>
          <p:nvPr/>
        </p:nvSpPr>
        <p:spPr bwMode="auto">
          <a:xfrm>
            <a:off x="5500694" y="1309676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dirty="0" smtClean="0">
                <a:solidFill>
                  <a:srgbClr val="990033"/>
                </a:solidFill>
                <a:latin typeface="Times New Roman" pitchFamily="18" charset="0"/>
              </a:rPr>
              <a:t>余弦线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2" name="标题 1"/>
          <p:cNvSpPr>
            <a:spLocks/>
          </p:cNvSpPr>
          <p:nvPr/>
        </p:nvSpPr>
        <p:spPr bwMode="auto">
          <a:xfrm>
            <a:off x="6413526" y="1357298"/>
            <a:ext cx="244475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正弦线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71538" y="1608156"/>
          <a:ext cx="7327900" cy="4535488"/>
        </p:xfrm>
        <a:graphic>
          <a:graphicData uri="http://schemas.openxmlformats.org/presentationml/2006/ole">
            <p:oleObj spid="_x0000_s819202" name="Document" r:id="rId3" imgW="8584544" imgH="5295621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65197" y="1785926"/>
          <a:ext cx="6950075" cy="1389063"/>
        </p:xfrm>
        <a:graphic>
          <a:graphicData uri="http://schemas.openxmlformats.org/presentationml/2006/ole">
            <p:oleObj spid="_x0000_s1790979" name="Document" r:id="rId3" imgW="7561173" imgH="1507716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85852" y="2857496"/>
          <a:ext cx="7108825" cy="3451225"/>
        </p:xfrm>
        <a:graphic>
          <a:graphicData uri="http://schemas.openxmlformats.org/presentationml/2006/ole">
            <p:oleObj spid="_x0000_s1790980" name="Document" r:id="rId5" imgW="8744310" imgH="42173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4414" y="1285860"/>
          <a:ext cx="7083425" cy="2012950"/>
        </p:xfrm>
        <a:graphic>
          <a:graphicData uri="http://schemas.openxmlformats.org/presentationml/2006/ole">
            <p:oleObj spid="_x0000_s820226" name="Document" r:id="rId4" imgW="8433782" imgH="238145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2892428"/>
          <a:ext cx="6973887" cy="1036638"/>
        </p:xfrm>
        <a:graphic>
          <a:graphicData uri="http://schemas.openxmlformats.org/presentationml/2006/ole">
            <p:oleObj spid="_x0000_s820227" name="Document" r:id="rId5" imgW="7587452" imgH="1123947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95424" y="4210072"/>
          <a:ext cx="6705600" cy="2290762"/>
        </p:xfrm>
        <a:graphic>
          <a:graphicData uri="http://schemas.openxmlformats.org/presentationml/2006/ole">
            <p:oleObj spid="_x0000_s820228" name="Document" r:id="rId6" imgW="8065515" imgH="27637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函数</a:t>
            </a:r>
            <a:r>
              <a:rPr lang="en-US" i="1" dirty="0" smtClean="0"/>
              <a:t>y</a:t>
            </a:r>
            <a:r>
              <a:rPr lang="zh-CN" altLang="en-US" dirty="0" smtClean="0"/>
              <a:t>＝</a:t>
            </a:r>
            <a:r>
              <a:rPr lang="en-US" i="1" dirty="0" err="1" smtClean="0"/>
              <a:t>A</a:t>
            </a:r>
            <a:r>
              <a:rPr lang="en-US" dirty="0" err="1" smtClean="0"/>
              <a:t>sin</a:t>
            </a:r>
            <a:r>
              <a:rPr lang="en-US" dirty="0" smtClean="0"/>
              <a:t>(</a:t>
            </a:r>
            <a:r>
              <a:rPr lang="en-US" i="1" dirty="0" err="1" smtClean="0"/>
              <a:t>ωx</a:t>
            </a:r>
            <a:r>
              <a:rPr lang="zh-CN" altLang="en-US" dirty="0" smtClean="0"/>
              <a:t>＋</a:t>
            </a:r>
            <a:r>
              <a:rPr lang="en-US" i="1" dirty="0" smtClean="0"/>
              <a:t>φ</a:t>
            </a:r>
            <a:r>
              <a:rPr lang="en-US" dirty="0" smtClean="0"/>
              <a:t>)</a:t>
            </a:r>
            <a:r>
              <a:rPr lang="zh-CN" altLang="en-US" dirty="0" smtClean="0"/>
              <a:t>的图像变换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20815" y="1643050"/>
          <a:ext cx="7351713" cy="5157788"/>
        </p:xfrm>
        <a:graphic>
          <a:graphicData uri="http://schemas.openxmlformats.org/presentationml/2006/ole">
            <p:oleObj spid="_x0000_s821250" name="Document" r:id="rId3" imgW="8231829" imgH="57554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46175" y="1142984"/>
          <a:ext cx="7351713" cy="3827462"/>
        </p:xfrm>
        <a:graphic>
          <a:graphicData uri="http://schemas.openxmlformats.org/presentationml/2006/ole">
            <p:oleObj spid="_x0000_s1792002" name="Document" r:id="rId3" imgW="8231829" imgH="427222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42976" y="4086250"/>
          <a:ext cx="7327900" cy="2914650"/>
        </p:xfrm>
        <a:graphic>
          <a:graphicData uri="http://schemas.openxmlformats.org/presentationml/2006/ole">
            <p:oleObj spid="_x0000_s1792003" name="Document" r:id="rId5" imgW="8210230" imgH="32515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63" y="1306502"/>
          <a:ext cx="6900862" cy="622300"/>
        </p:xfrm>
        <a:graphic>
          <a:graphicData uri="http://schemas.openxmlformats.org/presentationml/2006/ole">
            <p:oleObj spid="_x0000_s822274" name="Document" r:id="rId4" imgW="7507895" imgH="674296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52540" y="2357430"/>
          <a:ext cx="7448550" cy="5035550"/>
        </p:xfrm>
        <a:graphic>
          <a:graphicData uri="http://schemas.openxmlformats.org/presentationml/2006/ole">
            <p:oleObj spid="_x0000_s822275" name="Document" r:id="rId5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468458"/>
          <a:ext cx="7059612" cy="4889500"/>
        </p:xfrm>
        <a:graphic>
          <a:graphicData uri="http://schemas.openxmlformats.org/presentationml/2006/ole">
            <p:oleObj spid="_x0000_s823298" name="Document" r:id="rId3" imgW="778112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00100" y="1209703"/>
          <a:ext cx="7521575" cy="6291263"/>
        </p:xfrm>
        <a:graphic>
          <a:graphicData uri="http://schemas.openxmlformats.org/presentationml/2006/ole">
            <p:oleObj spid="_x0000_s824322" name="Document" r:id="rId3" imgW="8062275" imgH="726785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00100" y="1352579"/>
          <a:ext cx="7521575" cy="6291263"/>
        </p:xfrm>
        <a:graphic>
          <a:graphicData uri="http://schemas.openxmlformats.org/presentationml/2006/ole">
            <p:oleObj spid="_x0000_s1793026" name="Document" r:id="rId3" imgW="8062275" imgH="726785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85850" y="1933610"/>
          <a:ext cx="7485063" cy="6424612"/>
        </p:xfrm>
        <a:graphic>
          <a:graphicData uri="http://schemas.openxmlformats.org/presentationml/2006/ole">
            <p:oleObj spid="_x0000_s825346" name="Document" r:id="rId4" imgW="8144712" imgH="6971569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357298"/>
          <a:ext cx="6827837" cy="1023937"/>
        </p:xfrm>
        <a:graphic>
          <a:graphicData uri="http://schemas.openxmlformats.org/presentationml/2006/ole">
            <p:oleObj spid="_x0000_s825347" name="Document" r:id="rId5" imgW="7537774" imgH="11264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>
              <a:lnSpc>
                <a:spcPts val="3500"/>
              </a:lnSpc>
            </a:pPr>
            <a:endParaRPr lang="zh-CN" altLang="en-US" sz="1800"/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4100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101" name="Group 5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4102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03" name="Text Box 7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104" name="WordArt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9550" y="1566863"/>
            <a:ext cx="364490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sz="2300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1000153" y="2659081"/>
          <a:ext cx="7643813" cy="3413125"/>
        </p:xfrm>
        <a:graphic>
          <a:graphicData uri="http://schemas.openxmlformats.org/presentationml/2006/ole">
            <p:oleObj spid="_x0000_s362502" name="Document" r:id="rId3" imgW="8426222" imgH="3763891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2508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642938" y="3554420"/>
          <a:ext cx="6883400" cy="874712"/>
        </p:xfrm>
        <a:graphic>
          <a:graphicData uri="http://schemas.openxmlformats.org/presentationml/2006/ole">
            <p:oleObj spid="_x0000_s362503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143000" y="4692672"/>
          <a:ext cx="7289800" cy="1951038"/>
        </p:xfrm>
        <a:graphic>
          <a:graphicData uri="http://schemas.openxmlformats.org/presentationml/2006/ole">
            <p:oleObj spid="_x0000_s362504" name="Document" r:id="rId7" imgW="8154432" imgH="21766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函数</a:t>
            </a:r>
            <a:r>
              <a:rPr lang="en-US" i="1" dirty="0" smtClean="0"/>
              <a:t>y</a:t>
            </a:r>
            <a:r>
              <a:rPr lang="zh-CN" altLang="en-US" dirty="0" smtClean="0"/>
              <a:t>＝</a:t>
            </a:r>
            <a:r>
              <a:rPr lang="en-US" i="1" dirty="0" err="1" smtClean="0"/>
              <a:t>A</a:t>
            </a:r>
            <a:r>
              <a:rPr lang="en-US" dirty="0" err="1" smtClean="0"/>
              <a:t>sin</a:t>
            </a:r>
            <a:r>
              <a:rPr lang="en-US" dirty="0" smtClean="0"/>
              <a:t>(</a:t>
            </a:r>
            <a:r>
              <a:rPr lang="en-US" i="1" dirty="0" err="1" smtClean="0"/>
              <a:t>ωx</a:t>
            </a:r>
            <a:r>
              <a:rPr lang="zh-CN" altLang="en-US" dirty="0" smtClean="0"/>
              <a:t>＋</a:t>
            </a:r>
            <a:r>
              <a:rPr lang="en-US" i="1" dirty="0" smtClean="0"/>
              <a:t>φ</a:t>
            </a:r>
            <a:r>
              <a:rPr lang="en-US" dirty="0" smtClean="0"/>
              <a:t>)</a:t>
            </a:r>
            <a:r>
              <a:rPr lang="zh-CN" altLang="en-US" dirty="0" smtClean="0"/>
              <a:t>的图像与解析式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00" y="1670080"/>
          <a:ext cx="7607300" cy="5973762"/>
        </p:xfrm>
        <a:graphic>
          <a:graphicData uri="http://schemas.openxmlformats.org/presentationml/2006/ole">
            <p:oleObj spid="_x0000_s827394" name="Document" r:id="rId3" imgW="8648594" imgH="677337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9377" y="911248"/>
          <a:ext cx="7351713" cy="5803900"/>
        </p:xfrm>
        <a:graphic>
          <a:graphicData uri="http://schemas.openxmlformats.org/presentationml/2006/ole">
            <p:oleObj spid="_x0000_s828418" name="Document" r:id="rId3" imgW="8362144" imgH="673612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757262" y="3694120"/>
          <a:ext cx="7315200" cy="877888"/>
        </p:xfrm>
        <a:graphic>
          <a:graphicData uri="http://schemas.openxmlformats.org/presentationml/2006/ole">
            <p:oleObj spid="_x0000_s829442" name="Document" r:id="rId3" imgW="7629210" imgH="914422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85852" y="1323974"/>
          <a:ext cx="6780213" cy="1890712"/>
        </p:xfrm>
        <a:graphic>
          <a:graphicData uri="http://schemas.openxmlformats.org/presentationml/2006/ole">
            <p:oleObj spid="_x0000_s829443" name="Document" r:id="rId5" imgW="7359940" imgH="20621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1160495"/>
          <a:ext cx="7473950" cy="6911975"/>
        </p:xfrm>
        <a:graphic>
          <a:graphicData uri="http://schemas.openxmlformats.org/presentationml/2006/ole">
            <p:oleObj spid="_x0000_s1794052" name="Document" r:id="rId4" imgW="8375464" imgH="81235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946181"/>
          <a:ext cx="7473950" cy="6911975"/>
        </p:xfrm>
        <a:graphic>
          <a:graphicData uri="http://schemas.openxmlformats.org/presentationml/2006/ole">
            <p:oleObj spid="_x0000_s1795074" name="Document" r:id="rId4" imgW="8375464" imgH="81235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857364"/>
          <a:ext cx="7242175" cy="1852612"/>
        </p:xfrm>
        <a:graphic>
          <a:graphicData uri="http://schemas.openxmlformats.org/presentationml/2006/ole">
            <p:oleObj spid="_x0000_s830466" name="Document" r:id="rId4" imgW="7965078" imgH="21794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28662" y="917600"/>
          <a:ext cx="7607300" cy="6011862"/>
        </p:xfrm>
        <a:graphic>
          <a:graphicData uri="http://schemas.openxmlformats.org/presentationml/2006/ole">
            <p:oleObj spid="_x0000_s831490" name="Document" r:id="rId3" imgW="8036356" imgH="634515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257327" y="2219359"/>
          <a:ext cx="7172325" cy="6138863"/>
        </p:xfrm>
        <a:graphic>
          <a:graphicData uri="http://schemas.openxmlformats.org/presentationml/2006/ole">
            <p:oleObj spid="_x0000_s833538" name="Document" r:id="rId3" imgW="7609051" imgH="651219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71533" y="1357298"/>
          <a:ext cx="6900863" cy="547687"/>
        </p:xfrm>
        <a:graphic>
          <a:graphicData uri="http://schemas.openxmlformats.org/presentationml/2006/ole">
            <p:oleObj spid="_x0000_s833539" name="Document" r:id="rId5" imgW="749385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函数</a:t>
            </a:r>
            <a:r>
              <a:rPr lang="en-US" i="1" dirty="0" smtClean="0"/>
              <a:t>y</a:t>
            </a:r>
            <a:r>
              <a:rPr lang="zh-CN" altLang="en-US" dirty="0" smtClean="0"/>
              <a:t>＝</a:t>
            </a:r>
            <a:r>
              <a:rPr lang="en-US" i="1" dirty="0" err="1" smtClean="0"/>
              <a:t>A</a:t>
            </a:r>
            <a:r>
              <a:rPr lang="en-US" dirty="0" err="1" smtClean="0"/>
              <a:t>sin</a:t>
            </a:r>
            <a:r>
              <a:rPr lang="en-US" dirty="0" smtClean="0"/>
              <a:t>(</a:t>
            </a:r>
            <a:r>
              <a:rPr lang="en-US" altLang="zh-CN" i="1" dirty="0" err="1" smtClean="0"/>
              <a:t>ω</a:t>
            </a:r>
            <a:r>
              <a:rPr lang="en-US" i="1" dirty="0" err="1" smtClean="0"/>
              <a:t>x</a:t>
            </a:r>
            <a:r>
              <a:rPr lang="zh-CN" altLang="en-US" dirty="0" smtClean="0"/>
              <a:t>＋</a:t>
            </a:r>
            <a:r>
              <a:rPr lang="en-US" i="1" dirty="0" smtClean="0"/>
              <a:t>φ</a:t>
            </a:r>
            <a:r>
              <a:rPr lang="en-US" dirty="0" smtClean="0"/>
              <a:t>)</a:t>
            </a:r>
            <a:r>
              <a:rPr lang="zh-CN" altLang="en-US" dirty="0" smtClean="0"/>
              <a:t>的图像与性质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2" y="1714488"/>
          <a:ext cx="7620000" cy="5267325"/>
        </p:xfrm>
        <a:graphic>
          <a:graphicData uri="http://schemas.openxmlformats.org/presentationml/2006/ole">
            <p:oleObj spid="_x0000_s834562" name="Document" r:id="rId3" imgW="8055435" imgH="556033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2" y="3500438"/>
          <a:ext cx="7205663" cy="2071688"/>
        </p:xfrm>
        <a:graphic>
          <a:graphicData uri="http://schemas.openxmlformats.org/presentationml/2006/ole">
            <p:oleObj spid="_x0000_s835586" name="Document" r:id="rId3" imgW="7712367" imgH="22288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1312865"/>
          <a:ext cx="7010400" cy="2401887"/>
        </p:xfrm>
        <a:graphic>
          <a:graphicData uri="http://schemas.openxmlformats.org/presentationml/2006/ole">
            <p:oleObj spid="_x0000_s835587" name="Document" r:id="rId4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09661" y="2786058"/>
          <a:ext cx="6948487" cy="731837"/>
        </p:xfrm>
        <a:graphic>
          <a:graphicData uri="http://schemas.openxmlformats.org/presentationml/2006/ole">
            <p:oleObj spid="_x0000_s63494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142976" y="1285860"/>
          <a:ext cx="7327900" cy="1719262"/>
        </p:xfrm>
        <a:graphic>
          <a:graphicData uri="http://schemas.openxmlformats.org/presentationml/2006/ole">
            <p:oleObj spid="_x0000_s63496" name="Document" r:id="rId6" imgW="8064795" imgH="1895446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28728" y="3857628"/>
          <a:ext cx="6742112" cy="1889125"/>
        </p:xfrm>
        <a:graphic>
          <a:graphicData uri="http://schemas.openxmlformats.org/presentationml/2006/ole">
            <p:oleObj spid="_x0000_s63497" name="Document" r:id="rId7" imgW="7324301" imgH="2058890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3500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9840" y="766785"/>
          <a:ext cx="7461250" cy="5876925"/>
        </p:xfrm>
        <a:graphic>
          <a:graphicData uri="http://schemas.openxmlformats.org/presentationml/2006/ole">
            <p:oleObj spid="_x0000_s836610" name="Document" r:id="rId3" imgW="8479500" imgH="7528502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122363"/>
          <a:ext cx="7388225" cy="5510212"/>
        </p:xfrm>
        <a:graphic>
          <a:graphicData uri="http://schemas.openxmlformats.org/presentationml/2006/ole">
            <p:oleObj spid="_x0000_s838658" name="Document" r:id="rId3" imgW="8274307" imgH="615038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00100" y="1047772"/>
          <a:ext cx="7596188" cy="5595938"/>
        </p:xfrm>
        <a:graphic>
          <a:graphicData uri="http://schemas.openxmlformats.org/presentationml/2006/ole">
            <p:oleObj spid="_x0000_s839682" name="Document" r:id="rId3" imgW="8025556" imgH="59376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571472" y="1142984"/>
          <a:ext cx="7205663" cy="2071688"/>
        </p:xfrm>
        <a:graphic>
          <a:graphicData uri="http://schemas.openxmlformats.org/presentationml/2006/ole">
            <p:oleObj spid="_x0000_s840706" name="Document" r:id="rId3" imgW="7712367" imgH="22288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1643050"/>
          <a:ext cx="7461250" cy="5876925"/>
        </p:xfrm>
        <a:graphic>
          <a:graphicData uri="http://schemas.openxmlformats.org/presentationml/2006/ole">
            <p:oleObj spid="_x0000_s840707" name="Document" r:id="rId5" imgW="8479500" imgH="66533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点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三角函数模型的简单应用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52528" y="1876451"/>
          <a:ext cx="7620000" cy="5267325"/>
        </p:xfrm>
        <a:graphic>
          <a:graphicData uri="http://schemas.openxmlformats.org/presentationml/2006/ole">
            <p:oleObj spid="_x0000_s1827842" name="Document" r:id="rId3" imgW="8055435" imgH="55610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2" y="3500438"/>
          <a:ext cx="7205663" cy="2071688"/>
        </p:xfrm>
        <a:graphic>
          <a:graphicData uri="http://schemas.openxmlformats.org/presentationml/2006/ole">
            <p:oleObj spid="_x0000_s1828866" name="Document" r:id="rId3" imgW="7712367" imgH="22288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1142984"/>
          <a:ext cx="7010400" cy="2401887"/>
        </p:xfrm>
        <a:graphic>
          <a:graphicData uri="http://schemas.openxmlformats.org/presentationml/2006/ole">
            <p:oleObj spid="_x0000_s1828867" name="Document" r:id="rId4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468468" y="4506943"/>
          <a:ext cx="7461250" cy="3279775"/>
        </p:xfrm>
        <a:graphic>
          <a:graphicData uri="http://schemas.openxmlformats.org/presentationml/2006/ole">
            <p:oleObj spid="_x0000_s1828868" name="Document" r:id="rId6" imgW="8607933" imgH="37731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419250"/>
          <a:ext cx="7388225" cy="5510212"/>
        </p:xfrm>
        <a:graphic>
          <a:graphicData uri="http://schemas.openxmlformats.org/presentationml/2006/ole">
            <p:oleObj spid="_x0000_s1830914" name="Document" r:id="rId3" imgW="8274307" imgH="615002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2" y="1071546"/>
          <a:ext cx="7729538" cy="5597525"/>
        </p:xfrm>
        <a:graphic>
          <a:graphicData uri="http://schemas.openxmlformats.org/presentationml/2006/ole">
            <p:oleObj spid="_x0000_s1831938" name="Document" r:id="rId3" imgW="8287267" imgH="598874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652485" y="1571626"/>
          <a:ext cx="7205663" cy="2071688"/>
        </p:xfrm>
        <a:graphic>
          <a:graphicData uri="http://schemas.openxmlformats.org/presentationml/2006/ole">
            <p:oleObj spid="_x0000_s1832962" name="Document" r:id="rId3" imgW="7712367" imgH="22288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2624173"/>
          <a:ext cx="7461250" cy="5876925"/>
        </p:xfrm>
        <a:graphic>
          <a:graphicData uri="http://schemas.openxmlformats.org/presentationml/2006/ole">
            <p:oleObj spid="_x0000_s1832963" name="Document" r:id="rId5" imgW="8479500" imgH="66533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解题模版　 </a:t>
            </a:r>
            <a:r>
              <a:rPr lang="en-US" sz="2400" b="1" dirty="0" smtClean="0"/>
              <a:t>3.</a:t>
            </a:r>
            <a:r>
              <a:rPr lang="zh-CN" altLang="en-US" sz="2400" b="1" dirty="0" smtClean="0"/>
              <a:t>三角函数解答题的解题步骤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14440" y="1674834"/>
          <a:ext cx="7486650" cy="4754562"/>
        </p:xfrm>
        <a:graphic>
          <a:graphicData uri="http://schemas.openxmlformats.org/presentationml/2006/ole">
            <p:oleObj spid="_x0000_s842754" name="Document" r:id="rId3" imgW="8637799" imgH="547011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28662" y="2428868"/>
          <a:ext cx="7169150" cy="938212"/>
        </p:xfrm>
        <a:graphic>
          <a:graphicData uri="http://schemas.openxmlformats.org/presentationml/2006/ole">
            <p:oleObj spid="_x0000_s64518" name="Document" r:id="rId3" imgW="7580252" imgH="99074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14452" y="1214422"/>
          <a:ext cx="7315200" cy="1865313"/>
        </p:xfrm>
        <a:graphic>
          <a:graphicData uri="http://schemas.openxmlformats.org/presentationml/2006/ole">
            <p:oleObj spid="_x0000_s64520" name="Document" r:id="rId5" imgW="7927640" imgH="2035129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4487" y="3786190"/>
          <a:ext cx="6657975" cy="1816100"/>
        </p:xfrm>
        <a:graphic>
          <a:graphicData uri="http://schemas.openxmlformats.org/presentationml/2006/ole">
            <p:oleObj spid="_x0000_s64521" name="Document" r:id="rId6" imgW="7309902" imgH="2002008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4524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19200" y="1214422"/>
          <a:ext cx="7242175" cy="1828800"/>
        </p:xfrm>
        <a:graphic>
          <a:graphicData uri="http://schemas.openxmlformats.org/presentationml/2006/ole">
            <p:oleObj spid="_x0000_s843778" name="Document" r:id="rId4" imgW="8495340" imgH="21319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1538" y="1192235"/>
          <a:ext cx="7413625" cy="5522913"/>
        </p:xfrm>
        <a:graphic>
          <a:graphicData uri="http://schemas.openxmlformats.org/presentationml/2006/ole">
            <p:oleObj spid="_x0000_s1833987" name="Document" r:id="rId4" imgW="8969566" imgH="66471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06500" y="1108098"/>
          <a:ext cx="7499350" cy="5535612"/>
        </p:xfrm>
        <a:graphic>
          <a:graphicData uri="http://schemas.openxmlformats.org/presentationml/2006/ole">
            <p:oleObj spid="_x0000_s1835010" name="Document" r:id="rId4" imgW="9066001" imgH="66623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357298"/>
          <a:ext cx="7205663" cy="3511550"/>
        </p:xfrm>
        <a:graphic>
          <a:graphicData uri="http://schemas.openxmlformats.org/presentationml/2006/ole">
            <p:oleObj spid="_x0000_s844802" name="Document" r:id="rId4" imgW="8419022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2798782"/>
          <a:ext cx="7107238" cy="3487738"/>
        </p:xfrm>
        <a:graphic>
          <a:graphicData uri="http://schemas.openxmlformats.org/presentationml/2006/ole">
            <p:oleObj spid="_x0000_s847874" name="Document" r:id="rId3" imgW="8203390" imgH="4005817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57290" y="1571612"/>
          <a:ext cx="6692900" cy="1804988"/>
        </p:xfrm>
        <a:graphic>
          <a:graphicData uri="http://schemas.openxmlformats.org/presentationml/2006/ole">
            <p:oleObj spid="_x0000_s847875" name="Document" r:id="rId4" imgW="7795524" imgH="21146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25553" y="1182710"/>
          <a:ext cx="7546975" cy="5461000"/>
        </p:xfrm>
        <a:graphic>
          <a:graphicData uri="http://schemas.openxmlformats.org/presentationml/2006/ole">
            <p:oleObj spid="_x0000_s848898" name="Document" r:id="rId3" imgW="9429792" imgH="6891987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00100" y="950935"/>
          <a:ext cx="7302500" cy="5692775"/>
        </p:xfrm>
        <a:graphic>
          <a:graphicData uri="http://schemas.openxmlformats.org/presentationml/2006/ole">
            <p:oleObj spid="_x0000_s849922" name="Document" r:id="rId3" imgW="8833908" imgH="715227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7140" y="1214422"/>
          <a:ext cx="7473950" cy="4754563"/>
        </p:xfrm>
        <a:graphic>
          <a:graphicData uri="http://schemas.openxmlformats.org/presentationml/2006/ole">
            <p:oleObj spid="_x0000_s850946" name="Document" r:id="rId3" imgW="8767699" imgH="555483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98578" y="1228748"/>
          <a:ext cx="7473950" cy="5486400"/>
        </p:xfrm>
        <a:graphic>
          <a:graphicData uri="http://schemas.openxmlformats.org/presentationml/2006/ole">
            <p:oleObj spid="_x0000_s851970" name="Document" r:id="rId3" imgW="8762661" imgH="714290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17602" y="1131914"/>
          <a:ext cx="7583488" cy="6011862"/>
        </p:xfrm>
        <a:graphic>
          <a:graphicData uri="http://schemas.openxmlformats.org/presentationml/2006/ole">
            <p:oleObj spid="_x0000_s1836034" name="Document" r:id="rId3" imgW="9481248" imgH="746376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46175" y="1858969"/>
          <a:ext cx="7339013" cy="2498725"/>
        </p:xfrm>
        <a:graphic>
          <a:graphicData uri="http://schemas.openxmlformats.org/presentationml/2006/ole">
            <p:oleObj spid="_x0000_s65544" name="Document" r:id="rId3" imgW="8102954" imgH="2749747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571472" y="3714752"/>
          <a:ext cx="7046912" cy="742950"/>
        </p:xfrm>
        <a:graphic>
          <a:graphicData uri="http://schemas.openxmlformats.org/presentationml/2006/ole">
            <p:oleObj spid="_x0000_s65542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5549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073150" y="4735534"/>
          <a:ext cx="7364413" cy="1693862"/>
        </p:xfrm>
        <a:graphic>
          <a:graphicData uri="http://schemas.openxmlformats.org/presentationml/2006/ole">
            <p:oleObj spid="_x0000_s65545" name="Document" r:id="rId7" imgW="8250908" imgH="18907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77927" y="1284309"/>
          <a:ext cx="7523163" cy="5145087"/>
        </p:xfrm>
        <a:graphic>
          <a:graphicData uri="http://schemas.openxmlformats.org/presentationml/2006/ole">
            <p:oleObj spid="_x0000_s1839106" name="Document" r:id="rId3" imgW="9399206" imgH="649217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146175"/>
          <a:ext cx="7473950" cy="5303838"/>
        </p:xfrm>
        <a:graphic>
          <a:graphicData uri="http://schemas.openxmlformats.org/presentationml/2006/ole">
            <p:oleObj spid="_x0000_s1837058" name="Document" r:id="rId3" imgW="9045130" imgH="638329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071546"/>
          <a:ext cx="7473950" cy="5486400"/>
        </p:xfrm>
        <a:graphic>
          <a:graphicData uri="http://schemas.openxmlformats.org/presentationml/2006/ole">
            <p:oleObj spid="_x0000_s1838082" name="Document" r:id="rId3" imgW="8762661" imgH="715227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228748"/>
          <a:ext cx="7473950" cy="5486400"/>
        </p:xfrm>
        <a:graphic>
          <a:graphicData uri="http://schemas.openxmlformats.org/presentationml/2006/ole">
            <p:oleObj spid="_x0000_s1840130" name="Document" r:id="rId3" imgW="8762661" imgH="716201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y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＝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Asin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ωx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＋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φ)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的图像及三角函数模型的简单应用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20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两角和与差的正弦、余弦和正切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81102" y="1658956"/>
          <a:ext cx="7448550" cy="4413250"/>
        </p:xfrm>
        <a:graphic>
          <a:graphicData uri="http://schemas.openxmlformats.org/presentationml/2006/ole">
            <p:oleObj spid="_x0000_s854018" name="Document" r:id="rId3" imgW="8070555" imgH="48007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1388" y="1243013"/>
          <a:ext cx="7473950" cy="5230812"/>
        </p:xfrm>
        <a:graphic>
          <a:graphicData uri="http://schemas.openxmlformats.org/presentationml/2006/ole">
            <p:oleObj spid="_x0000_s855042" name="Document" r:id="rId4" imgW="9552855" imgH="64052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915" y="1417644"/>
          <a:ext cx="7424737" cy="3011488"/>
        </p:xfrm>
        <a:graphic>
          <a:graphicData uri="http://schemas.openxmlformats.org/presentationml/2006/ole">
            <p:oleObj spid="_x0000_s856066" name="Document" r:id="rId4" imgW="8560795" imgH="346419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90558" y="3857628"/>
          <a:ext cx="7010400" cy="560388"/>
        </p:xfrm>
        <a:graphic>
          <a:graphicData uri="http://schemas.openxmlformats.org/presentationml/2006/ole">
            <p:oleObj spid="_x0000_s856067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864123"/>
          <a:ext cx="6853238" cy="1779587"/>
        </p:xfrm>
        <a:graphic>
          <a:graphicData uri="http://schemas.openxmlformats.org/presentationml/2006/ole">
            <p:oleObj spid="_x0000_s856068" name="Document" r:id="rId6" imgW="7650090" imgH="21798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968381"/>
          <a:ext cx="7339012" cy="3389313"/>
        </p:xfrm>
        <a:graphic>
          <a:graphicData uri="http://schemas.openxmlformats.org/presentationml/2006/ole">
            <p:oleObj spid="_x0000_s857090" name="Document" r:id="rId4" imgW="8598937" imgH="395738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47748" y="4583124"/>
          <a:ext cx="7010400" cy="560388"/>
        </p:xfrm>
        <a:graphic>
          <a:graphicData uri="http://schemas.openxmlformats.org/presentationml/2006/ole">
            <p:oleObj spid="_x0000_s857091" name="Document" r:id="rId5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96963" y="1212870"/>
          <a:ext cx="7304087" cy="5145088"/>
        </p:xfrm>
        <a:graphic>
          <a:graphicData uri="http://schemas.openxmlformats.org/presentationml/2006/ole">
            <p:oleObj spid="_x0000_s1841156" name="Document" r:id="rId4" imgW="8305986" imgH="58253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2976" y="1146175"/>
          <a:ext cx="7192963" cy="2011363"/>
        </p:xfrm>
        <a:graphic>
          <a:graphicData uri="http://schemas.openxmlformats.org/presentationml/2006/ole">
            <p:oleObj spid="_x0000_s364547" name="Document" r:id="rId3" imgW="7394859" imgH="2067530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663595" y="2698761"/>
          <a:ext cx="6765925" cy="2230437"/>
        </p:xfrm>
        <a:graphic>
          <a:graphicData uri="http://schemas.openxmlformats.org/presentationml/2006/ole">
            <p:oleObj spid="_x0000_s364548" name="Document" r:id="rId4" imgW="7813884" imgH="2562902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4554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14414" y="3929066"/>
          <a:ext cx="6973888" cy="1987550"/>
        </p:xfrm>
        <a:graphic>
          <a:graphicData uri="http://schemas.openxmlformats.org/presentationml/2006/ole">
            <p:oleObj spid="_x0000_s364549" name="Document" r:id="rId7" imgW="7679968" imgH="21859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89029" y="1131892"/>
          <a:ext cx="7826375" cy="3011488"/>
        </p:xfrm>
        <a:graphic>
          <a:graphicData uri="http://schemas.openxmlformats.org/presentationml/2006/ole">
            <p:oleObj spid="_x0000_s858114" name="Document" r:id="rId4" imgW="8994394" imgH="34703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19213" y="2714620"/>
          <a:ext cx="7096125" cy="1231900"/>
        </p:xfrm>
        <a:graphic>
          <a:graphicData uri="http://schemas.openxmlformats.org/presentationml/2006/ole">
            <p:oleObj spid="_x0000_s858115" name="Document" r:id="rId5" imgW="7610131" imgH="131763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3014" y="4000504"/>
          <a:ext cx="7315200" cy="3486150"/>
        </p:xfrm>
        <a:graphic>
          <a:graphicData uri="http://schemas.openxmlformats.org/presentationml/2006/ole">
            <p:oleObj spid="_x0000_s858116" name="Document" r:id="rId6" imgW="8280067" imgH="39593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17591" y="1071546"/>
          <a:ext cx="7826375" cy="3011488"/>
        </p:xfrm>
        <a:graphic>
          <a:graphicData uri="http://schemas.openxmlformats.org/presentationml/2006/ole">
            <p:oleObj spid="_x0000_s859138" name="Document" r:id="rId4" imgW="8994394" imgH="34703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90558" y="3509967"/>
          <a:ext cx="7010400" cy="561975"/>
        </p:xfrm>
        <a:graphic>
          <a:graphicData uri="http://schemas.openxmlformats.org/presentationml/2006/ole">
            <p:oleObj spid="_x0000_s859139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2688" y="3943378"/>
          <a:ext cx="7304088" cy="3486150"/>
        </p:xfrm>
        <a:graphic>
          <a:graphicData uri="http://schemas.openxmlformats.org/presentationml/2006/ole">
            <p:oleObj spid="_x0000_s859140" name="Document" r:id="rId6" imgW="8270708" imgH="39593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1071538" y="1571612"/>
          <a:ext cx="7473950" cy="5645150"/>
        </p:xfrm>
        <a:graphic>
          <a:graphicData uri="http://schemas.openxmlformats.org/presentationml/2006/ole">
            <p:oleObj spid="_x0000_s861186" name="Document" r:id="rId3" imgW="8496780" imgH="6391235" progId="Word.Document.8">
              <p:embed/>
            </p:oleObj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14839" y="1868480"/>
          <a:ext cx="4071937" cy="560388"/>
        </p:xfrm>
        <a:graphic>
          <a:graphicData uri="http://schemas.openxmlformats.org/presentationml/2006/ole">
            <p:oleObj spid="_x0000_s861187" name="Document" r:id="rId5" imgW="4424659" imgH="608378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214810" y="2225671"/>
          <a:ext cx="4071937" cy="560387"/>
        </p:xfrm>
        <a:graphic>
          <a:graphicData uri="http://schemas.openxmlformats.org/presentationml/2006/ole">
            <p:oleObj spid="_x0000_s861188" name="Document" r:id="rId6" imgW="4424659" imgH="608019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114925" y="2500306"/>
          <a:ext cx="2743091" cy="714380"/>
        </p:xfrm>
        <a:graphic>
          <a:graphicData uri="http://schemas.openxmlformats.org/presentationml/2006/ole">
            <p:oleObj spid="_x0000_s861189" name="Document" r:id="rId7" imgW="4496269" imgH="1166359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5072063" y="2940051"/>
          <a:ext cx="4071937" cy="560387"/>
        </p:xfrm>
        <a:graphic>
          <a:graphicData uri="http://schemas.openxmlformats.org/presentationml/2006/ole">
            <p:oleObj spid="_x0000_s861190" name="Document" r:id="rId8" imgW="4424659" imgH="608019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786211" y="3654431"/>
          <a:ext cx="4071937" cy="560387"/>
        </p:xfrm>
        <a:graphic>
          <a:graphicData uri="http://schemas.openxmlformats.org/presentationml/2006/ole">
            <p:oleObj spid="_x0000_s861191" name="Document" r:id="rId9" imgW="4424659" imgH="608019" progId="Word.Document.8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43438" y="4011621"/>
          <a:ext cx="4071937" cy="560387"/>
        </p:xfrm>
        <a:graphic>
          <a:graphicData uri="http://schemas.openxmlformats.org/presentationml/2006/ole">
            <p:oleObj spid="_x0000_s861192" name="Document" r:id="rId10" imgW="4424659" imgH="608019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6715169" y="4011621"/>
          <a:ext cx="4071937" cy="560387"/>
        </p:xfrm>
        <a:graphic>
          <a:graphicData uri="http://schemas.openxmlformats.org/presentationml/2006/ole">
            <p:oleObj spid="_x0000_s861193" name="Document" r:id="rId11" imgW="4424659" imgH="608019" progId="Word.Document.8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1285852" y="4297373"/>
          <a:ext cx="4071937" cy="560387"/>
        </p:xfrm>
        <a:graphic>
          <a:graphicData uri="http://schemas.openxmlformats.org/presentationml/2006/ole">
            <p:oleObj spid="_x0000_s861194" name="Document" r:id="rId12" imgW="4424659" imgH="608019" progId="Word.Document.8">
              <p:embed/>
            </p:oleObj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3857620" y="4441839"/>
          <a:ext cx="4071938" cy="987425"/>
        </p:xfrm>
        <a:graphic>
          <a:graphicData uri="http://schemas.openxmlformats.org/presentationml/2006/ole">
            <p:oleObj spid="_x0000_s861195" name="Document" r:id="rId13" imgW="4496269" imgH="1086442" progId="Word.Document.8">
              <p:embed/>
            </p:oleObj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6286512" y="4572000"/>
          <a:ext cx="4071937" cy="987425"/>
        </p:xfrm>
        <a:graphic>
          <a:graphicData uri="http://schemas.openxmlformats.org/presentationml/2006/ole">
            <p:oleObj spid="_x0000_s861196" name="Document" r:id="rId14" imgW="4496269" imgH="1086442" progId="Word.Document.8">
              <p:embed/>
            </p:oleObj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3784623" y="4929198"/>
          <a:ext cx="4073525" cy="1169987"/>
        </p:xfrm>
        <a:graphic>
          <a:graphicData uri="http://schemas.openxmlformats.org/presentationml/2006/ole">
            <p:oleObj spid="_x0000_s861197" name="Document" r:id="rId15" imgW="4496269" imgH="12876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28728" y="4643446"/>
          <a:ext cx="6815137" cy="2036762"/>
        </p:xfrm>
        <a:graphic>
          <a:graphicData uri="http://schemas.openxmlformats.org/presentationml/2006/ole">
            <p:oleObj spid="_x0000_s864258" name="Document" r:id="rId3" imgW="7501055" imgH="2244654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01700" y="3500438"/>
          <a:ext cx="6962775" cy="914400"/>
        </p:xfrm>
        <a:graphic>
          <a:graphicData uri="http://schemas.openxmlformats.org/presentationml/2006/ole">
            <p:oleObj spid="_x0000_s864259" name="Document" r:id="rId4" imgW="7560813" imgH="10019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357290" y="2333628"/>
          <a:ext cx="6815138" cy="1524000"/>
        </p:xfrm>
        <a:graphic>
          <a:graphicData uri="http://schemas.openxmlformats.org/presentationml/2006/ole">
            <p:oleObj spid="_x0000_s864260" name="Document" r:id="rId6" imgW="7501055" imgH="1782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57224" y="2955928"/>
          <a:ext cx="6815138" cy="901700"/>
        </p:xfrm>
        <a:graphic>
          <a:graphicData uri="http://schemas.openxmlformats.org/presentationml/2006/ole">
            <p:oleObj spid="_x0000_s865282" name="Document" r:id="rId3" imgW="7503575" imgH="9954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279525" y="1179507"/>
          <a:ext cx="6962775" cy="1463675"/>
        </p:xfrm>
        <a:graphic>
          <a:graphicData uri="http://schemas.openxmlformats.org/presentationml/2006/ole">
            <p:oleObj spid="_x0000_s865283" name="Document" r:id="rId4" imgW="7915040" imgH="1656400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343051" y="3929066"/>
          <a:ext cx="7015163" cy="2298700"/>
        </p:xfrm>
        <a:graphic>
          <a:graphicData uri="http://schemas.openxmlformats.org/presentationml/2006/ole">
            <p:oleObj spid="_x0000_s865284" name="Document" r:id="rId5" imgW="7890921" imgH="2592423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714348" y="2857496"/>
          <a:ext cx="6753225" cy="889000"/>
        </p:xfrm>
        <a:graphic>
          <a:graphicData uri="http://schemas.openxmlformats.org/presentationml/2006/ole">
            <p:oleObj spid="_x0000_s866306" name="Document" r:id="rId3" imgW="7503575" imgH="9968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252563" y="1214422"/>
          <a:ext cx="6962775" cy="1450975"/>
        </p:xfrm>
        <a:graphic>
          <a:graphicData uri="http://schemas.openxmlformats.org/presentationml/2006/ole">
            <p:oleObj spid="_x0000_s866307" name="Document" r:id="rId4" imgW="7881201" imgH="1649560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214414" y="3786190"/>
          <a:ext cx="6985000" cy="2560637"/>
        </p:xfrm>
        <a:graphic>
          <a:graphicData uri="http://schemas.openxmlformats.org/presentationml/2006/ole">
            <p:oleObj spid="_x0000_s866308" name="Document" r:id="rId5" imgW="8190430" imgH="2984472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97003" y="1943118"/>
          <a:ext cx="7375525" cy="3986212"/>
        </p:xfrm>
        <a:graphic>
          <a:graphicData uri="http://schemas.openxmlformats.org/presentationml/2006/ole">
            <p:oleObj spid="_x0000_s867330" name="Document" r:id="rId3" imgW="8484540" imgH="45944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211289" y="2813077"/>
          <a:ext cx="7218363" cy="4473575"/>
        </p:xfrm>
        <a:graphic>
          <a:graphicData uri="http://schemas.openxmlformats.org/presentationml/2006/ole">
            <p:oleObj spid="_x0000_s868354" name="Document" r:id="rId3" imgW="8320026" imgH="51405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677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6779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678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88983" y="1571612"/>
          <a:ext cx="6911975" cy="1096963"/>
        </p:xfrm>
        <a:graphic>
          <a:graphicData uri="http://schemas.openxmlformats.org/presentationml/2006/ole">
            <p:oleObj spid="_x0000_s868355" name="Document" r:id="rId5" imgW="7608331" imgH="12114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4414" y="1384299"/>
          <a:ext cx="7388225" cy="1901825"/>
        </p:xfrm>
        <a:graphic>
          <a:graphicData uri="http://schemas.openxmlformats.org/presentationml/2006/ole">
            <p:oleObj spid="_x0000_s869378" name="Document" r:id="rId3" imgW="8935381" imgH="22889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60421" y="2786058"/>
          <a:ext cx="6911975" cy="1096962"/>
        </p:xfrm>
        <a:graphic>
          <a:graphicData uri="http://schemas.openxmlformats.org/presentationml/2006/ole">
            <p:oleObj spid="_x0000_s869379" name="Document" r:id="rId5" imgW="7608331" imgH="1211429" progId="Word.Document.8">
              <p:embed/>
            </p:oleObj>
          </a:graphicData>
        </a:graphic>
      </p:graphicFrame>
      <p:graphicFrame>
        <p:nvGraphicFramePr>
          <p:cNvPr id="260103" name="Object 3"/>
          <p:cNvGraphicFramePr>
            <a:graphicFrameLocks noChangeAspect="1"/>
          </p:cNvGraphicFramePr>
          <p:nvPr/>
        </p:nvGraphicFramePr>
        <p:xfrm>
          <a:off x="1228754" y="4244996"/>
          <a:ext cx="7486650" cy="2255838"/>
        </p:xfrm>
        <a:graphic>
          <a:graphicData uri="http://schemas.openxmlformats.org/presentationml/2006/ole">
            <p:oleObj spid="_x0000_s869380" name="Document" r:id="rId6" imgW="8625565" imgH="25975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43052" y="1195399"/>
          <a:ext cx="7158038" cy="3876675"/>
        </p:xfrm>
        <a:graphic>
          <a:graphicData uri="http://schemas.openxmlformats.org/presentationml/2006/ole">
            <p:oleObj spid="_x0000_s870402" name="Document" r:id="rId3" imgW="8484540" imgH="45944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292254" y="3956085"/>
          <a:ext cx="7351712" cy="4473575"/>
        </p:xfrm>
        <a:graphic>
          <a:graphicData uri="http://schemas.openxmlformats.org/presentationml/2006/ole">
            <p:oleObj spid="_x0000_s870403" name="Document" r:id="rId5" imgW="8483820" imgH="5140564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75" y="2760666"/>
          <a:ext cx="6911975" cy="1096962"/>
        </p:xfrm>
        <a:graphic>
          <a:graphicData uri="http://schemas.openxmlformats.org/presentationml/2006/ole">
            <p:oleObj spid="_x0000_s870404" name="Document" r:id="rId6" imgW="7608331" imgH="12114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2976" y="1146175"/>
          <a:ext cx="7192963" cy="2011363"/>
        </p:xfrm>
        <a:graphic>
          <a:graphicData uri="http://schemas.openxmlformats.org/presentationml/2006/ole">
            <p:oleObj spid="_x0000_s1421314" name="Document" r:id="rId3" imgW="7394859" imgH="2066810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663595" y="2913075"/>
          <a:ext cx="6765925" cy="2230437"/>
        </p:xfrm>
        <a:graphic>
          <a:graphicData uri="http://schemas.openxmlformats.org/presentationml/2006/ole">
            <p:oleObj spid="_x0000_s1421315" name="Document" r:id="rId4" imgW="7813884" imgH="2562182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14414" y="3941780"/>
          <a:ext cx="6973888" cy="1987550"/>
        </p:xfrm>
        <a:graphic>
          <a:graphicData uri="http://schemas.openxmlformats.org/presentationml/2006/ole">
            <p:oleObj spid="_x0000_s1421316" name="Document" r:id="rId7" imgW="7679968" imgH="21859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4414" y="1871666"/>
          <a:ext cx="7289800" cy="1985962"/>
        </p:xfrm>
        <a:graphic>
          <a:graphicData uri="http://schemas.openxmlformats.org/presentationml/2006/ole">
            <p:oleObj spid="_x0000_s871426" name="Document" r:id="rId3" imgW="8810519" imgH="2394188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3429000"/>
          <a:ext cx="6973887" cy="841375"/>
        </p:xfrm>
        <a:graphic>
          <a:graphicData uri="http://schemas.openxmlformats.org/presentationml/2006/ole">
            <p:oleObj spid="_x0000_s871427" name="Document" r:id="rId4" imgW="7570172" imgH="917662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44624" y="4429132"/>
          <a:ext cx="6827838" cy="1597025"/>
        </p:xfrm>
        <a:graphic>
          <a:graphicData uri="http://schemas.openxmlformats.org/presentationml/2006/ole">
            <p:oleObj spid="_x0000_s871428" name="Document" r:id="rId6" imgW="7622730" imgH="17939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285852" y="1357298"/>
          <a:ext cx="6729412" cy="2157413"/>
        </p:xfrm>
        <a:graphic>
          <a:graphicData uri="http://schemas.openxmlformats.org/presentationml/2006/ole">
            <p:oleObj spid="_x0000_s872450" name="Document" r:id="rId3" imgW="7854562" imgH="2521141" progId="Word.Document.8">
              <p:embed/>
            </p:oleObj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3071810"/>
          <a:ext cx="6937375" cy="1485900"/>
        </p:xfrm>
        <a:graphic>
          <a:graphicData uri="http://schemas.openxmlformats.org/presentationml/2006/ole">
            <p:oleObj spid="_x0000_s872451" name="Document" r:id="rId5" imgW="7637490" imgH="1638400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19200" y="4071942"/>
          <a:ext cx="7010400" cy="2011362"/>
        </p:xfrm>
        <a:graphic>
          <a:graphicData uri="http://schemas.openxmlformats.org/presentationml/2006/ole">
            <p:oleObj spid="_x0000_s872452" name="Document" r:id="rId6" imgW="8093954" imgH="2311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两角和与差的三角函数公式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1071538" y="1571612"/>
          <a:ext cx="7607300" cy="5851525"/>
        </p:xfrm>
        <a:graphic>
          <a:graphicData uri="http://schemas.openxmlformats.org/presentationml/2006/ole">
            <p:oleObj spid="_x0000_s873474" name="Document" r:id="rId3" imgW="8723440" imgH="67438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1071538" y="5214950"/>
          <a:ext cx="7620000" cy="1779588"/>
        </p:xfrm>
        <a:graphic>
          <a:graphicData uri="http://schemas.openxmlformats.org/presentationml/2006/ole">
            <p:oleObj spid="_x0000_s873475" name="Document" r:id="rId5" imgW="8274307" imgH="19382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71472" y="1384292"/>
          <a:ext cx="6851650" cy="901700"/>
        </p:xfrm>
        <a:graphic>
          <a:graphicData uri="http://schemas.openxmlformats.org/presentationml/2006/ole">
            <p:oleObj spid="_x0000_s874498" name="Document" r:id="rId4" imgW="7541733" imgH="998664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42976" y="2498754"/>
          <a:ext cx="7351713" cy="5145088"/>
        </p:xfrm>
        <a:graphic>
          <a:graphicData uri="http://schemas.openxmlformats.org/presentationml/2006/ole">
            <p:oleObj spid="_x0000_s874499" name="Document" r:id="rId5" imgW="8204470" imgH="63404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3150" y="1619272"/>
          <a:ext cx="7364413" cy="5024438"/>
        </p:xfrm>
        <a:graphic>
          <a:graphicData uri="http://schemas.openxmlformats.org/presentationml/2006/ole">
            <p:oleObj spid="_x0000_s875522" name="Document" r:id="rId3" imgW="8097914" imgH="5540534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214414" y="1142984"/>
          <a:ext cx="7229475" cy="5119687"/>
        </p:xfrm>
        <a:graphic>
          <a:graphicData uri="http://schemas.openxmlformats.org/presentationml/2006/ole">
            <p:oleObj spid="_x0000_s876546" name="Document" r:id="rId3" imgW="7830083" imgH="55596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149374" y="5099068"/>
          <a:ext cx="6851650" cy="901700"/>
        </p:xfrm>
        <a:graphic>
          <a:graphicData uri="http://schemas.openxmlformats.org/presentationml/2006/ole">
            <p:oleObj spid="_x0000_s876547" name="Document" r:id="rId5" imgW="7541733" imgH="9986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00100" y="642918"/>
          <a:ext cx="7500990" cy="6800568"/>
        </p:xfrm>
        <a:graphic>
          <a:graphicData uri="http://schemas.openxmlformats.org/presentationml/2006/ole">
            <p:oleObj spid="_x0000_s877570" name="Document" r:id="rId3" imgW="8902996" imgH="805140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785794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二倍角的三角函数公式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8662" y="1547839"/>
          <a:ext cx="7643813" cy="5595937"/>
        </p:xfrm>
        <a:graphic>
          <a:graphicData uri="http://schemas.openxmlformats.org/presentationml/2006/ole">
            <p:oleObj spid="_x0000_s878594" name="Document" r:id="rId3" imgW="8555818" imgH="624687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14414" y="1287472"/>
          <a:ext cx="7181850" cy="3498850"/>
        </p:xfrm>
        <a:graphic>
          <a:graphicData uri="http://schemas.openxmlformats.org/presentationml/2006/ole">
            <p:oleObj spid="_x0000_s879618" name="Document" r:id="rId3" imgW="7923320" imgH="3849933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92200" y="3786190"/>
          <a:ext cx="6935788" cy="836612"/>
        </p:xfrm>
        <a:graphic>
          <a:graphicData uri="http://schemas.openxmlformats.org/presentationml/2006/ole">
            <p:oleObj spid="_x0000_s879619" name="Document" r:id="rId5" imgW="7579892" imgH="9191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71538" y="1142984"/>
          <a:ext cx="7497762" cy="5084763"/>
        </p:xfrm>
        <a:graphic>
          <a:graphicData uri="http://schemas.openxmlformats.org/presentationml/2006/ole">
            <p:oleObj spid="_x0000_s880642" name="Document" r:id="rId3" imgW="8397063" imgH="6141749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1714488"/>
          <a:ext cx="7192963" cy="3084512"/>
        </p:xfrm>
        <a:graphic>
          <a:graphicData uri="http://schemas.openxmlformats.org/presentationml/2006/ole">
            <p:oleObj spid="_x0000_s366595" name="Document" r:id="rId3" imgW="739629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6603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71472" y="4286256"/>
          <a:ext cx="7180262" cy="1146175"/>
        </p:xfrm>
        <a:graphic>
          <a:graphicData uri="http://schemas.openxmlformats.org/presentationml/2006/ole">
            <p:oleObj spid="_x0000_s366596" name="Document" r:id="rId6" imgW="7577012" imgH="1214309" progId="Word.Document.8">
              <p:embed/>
            </p:oleObj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096963" y="5160987"/>
          <a:ext cx="7265987" cy="1768475"/>
        </p:xfrm>
        <a:graphic>
          <a:graphicData uri="http://schemas.openxmlformats.org/presentationml/2006/ole">
            <p:oleObj spid="_x0000_s366597" name="Document" r:id="rId7" imgW="8257748" imgH="200128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12876" y="1500174"/>
          <a:ext cx="7145338" cy="4900612"/>
        </p:xfrm>
        <a:graphic>
          <a:graphicData uri="http://schemas.openxmlformats.org/presentationml/2006/ole">
            <p:oleObj spid="_x0000_s882690" name="Document" r:id="rId3" imgW="7975878" imgH="5472132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74765" y="1155719"/>
          <a:ext cx="7497763" cy="5059363"/>
        </p:xfrm>
        <a:graphic>
          <a:graphicData uri="http://schemas.openxmlformats.org/presentationml/2006/ole">
            <p:oleObj spid="_x0000_s883714" name="Document" r:id="rId3" imgW="8147232" imgH="54912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63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63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5214950"/>
          <a:ext cx="6900862" cy="828675"/>
        </p:xfrm>
        <a:graphic>
          <a:graphicData uri="http://schemas.openxmlformats.org/presentationml/2006/ole">
            <p:oleObj spid="_x0000_s883715" name="Document" r:id="rId5" imgW="7598611" imgH="920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074766" y="1071546"/>
          <a:ext cx="7497762" cy="5938838"/>
        </p:xfrm>
        <a:graphic>
          <a:graphicData uri="http://schemas.openxmlformats.org/presentationml/2006/ole">
            <p:oleObj spid="_x0000_s884738" name="Document" r:id="rId3" imgW="8786770" imgH="69424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三角函数公式的逆用与变形应用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7" y="1827235"/>
          <a:ext cx="7375525" cy="4887913"/>
        </p:xfrm>
        <a:graphic>
          <a:graphicData uri="http://schemas.openxmlformats.org/presentationml/2006/ole">
            <p:oleObj spid="_x0000_s885762" name="Document" r:id="rId3" imgW="8372944" imgH="553585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8473" name="Object 9"/>
          <p:cNvGraphicFramePr>
            <a:graphicFrameLocks noChangeAspect="1"/>
          </p:cNvGraphicFramePr>
          <p:nvPr/>
        </p:nvGraphicFramePr>
        <p:xfrm>
          <a:off x="927100" y="4210060"/>
          <a:ext cx="6851650" cy="719138"/>
        </p:xfrm>
        <a:graphic>
          <a:graphicData uri="http://schemas.openxmlformats.org/presentationml/2006/ole">
            <p:oleObj spid="_x0000_s886786" name="Document" r:id="rId3" imgW="7542093" imgH="79201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142976" y="1365258"/>
          <a:ext cx="7399338" cy="3206750"/>
        </p:xfrm>
        <a:graphic>
          <a:graphicData uri="http://schemas.openxmlformats.org/presentationml/2006/ole">
            <p:oleObj spid="_x0000_s886787" name="Document" r:id="rId5" imgW="8285827" imgH="35784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979515" y="1435113"/>
          <a:ext cx="7521575" cy="3779837"/>
        </p:xfrm>
        <a:graphic>
          <a:graphicData uri="http://schemas.openxmlformats.org/presentationml/2006/ole">
            <p:oleObj spid="_x0000_s887810" name="Document" r:id="rId3" imgW="8291587" imgH="4160981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2976" y="1628785"/>
          <a:ext cx="7304088" cy="3157537"/>
        </p:xfrm>
        <a:graphic>
          <a:graphicData uri="http://schemas.openxmlformats.org/presentationml/2006/ole">
            <p:oleObj spid="_x0000_s888834" name="Document" r:id="rId3" imgW="8822394" imgH="3807411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654" name="Object 6"/>
          <p:cNvGraphicFramePr>
            <a:graphicFrameLocks noChangeAspect="1"/>
          </p:cNvGraphicFramePr>
          <p:nvPr/>
        </p:nvGraphicFramePr>
        <p:xfrm>
          <a:off x="928662" y="1285860"/>
          <a:ext cx="7705725" cy="6473825"/>
        </p:xfrm>
        <a:graphic>
          <a:graphicData uri="http://schemas.openxmlformats.org/presentationml/2006/ole">
            <p:oleObj spid="_x0000_s889858" name="Document" r:id="rId3" imgW="8354225" imgH="70374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71472" y="928670"/>
          <a:ext cx="6767513" cy="889000"/>
        </p:xfrm>
        <a:graphic>
          <a:graphicData uri="http://schemas.openxmlformats.org/presentationml/2006/ole">
            <p:oleObj spid="_x0000_s890882" name="Document" r:id="rId3" imgW="7560813" imgH="1000104" progId="Word.Document.8">
              <p:embed/>
            </p:oleObj>
          </a:graphicData>
        </a:graphic>
      </p:graphicFrame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85702" name="Object 6"/>
          <p:cNvGraphicFramePr>
            <a:graphicFrameLocks noChangeAspect="1"/>
          </p:cNvGraphicFramePr>
          <p:nvPr/>
        </p:nvGraphicFramePr>
        <p:xfrm>
          <a:off x="1023938" y="1714488"/>
          <a:ext cx="7546975" cy="4803775"/>
        </p:xfrm>
        <a:graphic>
          <a:graphicData uri="http://schemas.openxmlformats.org/presentationml/2006/ole">
            <p:oleObj spid="_x0000_s890883" name="Document" r:id="rId5" imgW="8203390" imgH="59437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点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角的变换问题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00100" y="1643050"/>
          <a:ext cx="7486650" cy="5267325"/>
        </p:xfrm>
        <a:graphic>
          <a:graphicData uri="http://schemas.openxmlformats.org/presentationml/2006/ole">
            <p:oleObj spid="_x0000_s1873922" name="Document" r:id="rId3" imgW="8640318" imgH="606820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1357298"/>
          <a:ext cx="7192963" cy="3084512"/>
        </p:xfrm>
        <a:graphic>
          <a:graphicData uri="http://schemas.openxmlformats.org/presentationml/2006/ole">
            <p:oleObj spid="_x0000_s1422338" name="Document" r:id="rId3" imgW="739629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71472" y="3571876"/>
          <a:ext cx="7180262" cy="1146175"/>
        </p:xfrm>
        <a:graphic>
          <a:graphicData uri="http://schemas.openxmlformats.org/presentationml/2006/ole">
            <p:oleObj spid="_x0000_s1422339" name="Document" r:id="rId6" imgW="7577012" imgH="1214309" progId="Word.Document.8">
              <p:embed/>
            </p:oleObj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096963" y="4857760"/>
          <a:ext cx="7265987" cy="1768475"/>
        </p:xfrm>
        <a:graphic>
          <a:graphicData uri="http://schemas.openxmlformats.org/presentationml/2006/ole">
            <p:oleObj spid="_x0000_s1422340" name="Document" r:id="rId7" imgW="8257748" imgH="20020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8473" name="Object 9"/>
          <p:cNvGraphicFramePr>
            <a:graphicFrameLocks noChangeAspect="1"/>
          </p:cNvGraphicFramePr>
          <p:nvPr/>
        </p:nvGraphicFramePr>
        <p:xfrm>
          <a:off x="927100" y="4352936"/>
          <a:ext cx="6851650" cy="719138"/>
        </p:xfrm>
        <a:graphic>
          <a:graphicData uri="http://schemas.openxmlformats.org/presentationml/2006/ole">
            <p:oleObj spid="_x0000_s1874946" name="Document" r:id="rId3" imgW="7542093" imgH="79201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142976" y="1214422"/>
          <a:ext cx="7399338" cy="3206750"/>
        </p:xfrm>
        <a:graphic>
          <a:graphicData uri="http://schemas.openxmlformats.org/presentationml/2006/ole">
            <p:oleObj spid="_x0000_s1874947" name="Document" r:id="rId5" imgW="8285827" imgH="35784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71538" y="1214422"/>
          <a:ext cx="7523163" cy="4865688"/>
        </p:xfrm>
        <a:graphic>
          <a:graphicData uri="http://schemas.openxmlformats.org/presentationml/2006/ole">
            <p:oleObj spid="_x0000_s1875970" name="Document" r:id="rId3" imgW="8425502" imgH="574573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71538" y="1214422"/>
          <a:ext cx="7523163" cy="4865688"/>
        </p:xfrm>
        <a:graphic>
          <a:graphicData uri="http://schemas.openxmlformats.org/presentationml/2006/ole">
            <p:oleObj spid="_x0000_s1880066" name="Document" r:id="rId3" imgW="8425502" imgH="574537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2976" y="1628785"/>
          <a:ext cx="7304088" cy="3157537"/>
        </p:xfrm>
        <a:graphic>
          <a:graphicData uri="http://schemas.openxmlformats.org/presentationml/2006/ole">
            <p:oleObj spid="_x0000_s1876994" name="Document" r:id="rId3" imgW="8822394" imgH="3812458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654" name="Object 6"/>
          <p:cNvGraphicFramePr>
            <a:graphicFrameLocks noChangeAspect="1"/>
          </p:cNvGraphicFramePr>
          <p:nvPr/>
        </p:nvGraphicFramePr>
        <p:xfrm>
          <a:off x="928662" y="1071546"/>
          <a:ext cx="7705725" cy="6473825"/>
        </p:xfrm>
        <a:graphic>
          <a:graphicData uri="http://schemas.openxmlformats.org/presentationml/2006/ole">
            <p:oleObj spid="_x0000_s1878018" name="Document" r:id="rId3" imgW="8354225" imgH="70374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71472" y="1111240"/>
          <a:ext cx="6767513" cy="889000"/>
        </p:xfrm>
        <a:graphic>
          <a:graphicData uri="http://schemas.openxmlformats.org/presentationml/2006/ole">
            <p:oleObj spid="_x0000_s1879042" name="Document" r:id="rId3" imgW="7560813" imgH="1000104" progId="Word.Document.8">
              <p:embed/>
            </p:oleObj>
          </a:graphicData>
        </a:graphic>
      </p:graphicFrame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85702" name="Object 6"/>
          <p:cNvGraphicFramePr>
            <a:graphicFrameLocks noChangeAspect="1"/>
          </p:cNvGraphicFramePr>
          <p:nvPr/>
        </p:nvGraphicFramePr>
        <p:xfrm>
          <a:off x="1096991" y="1982811"/>
          <a:ext cx="7546975" cy="4803775"/>
        </p:xfrm>
        <a:graphic>
          <a:graphicData uri="http://schemas.openxmlformats.org/presentationml/2006/ole">
            <p:oleObj spid="_x0000_s1879043" name="Document" r:id="rId5" imgW="8203390" imgH="59437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8.</a:t>
            </a:r>
            <a:r>
              <a:rPr lang="zh-CN" altLang="en-US" sz="2400" b="1" dirty="0" smtClean="0"/>
              <a:t>忽视隐含条件致误</a:t>
            </a:r>
            <a:endParaRPr lang="zh-CN" altLang="en-US" sz="2400" b="1" dirty="0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357290" y="1778016"/>
          <a:ext cx="6729413" cy="3937000"/>
        </p:xfrm>
        <a:graphic>
          <a:graphicData uri="http://schemas.openxmlformats.org/presentationml/2006/ole">
            <p:oleObj spid="_x0000_s891906" name="Document" r:id="rId3" imgW="7629210" imgH="446410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4"/>
          <p:cNvGraphicFramePr>
            <a:graphicFrameLocks noChangeAspect="1"/>
          </p:cNvGraphicFramePr>
          <p:nvPr/>
        </p:nvGraphicFramePr>
        <p:xfrm>
          <a:off x="1214438" y="3448059"/>
          <a:ext cx="6875462" cy="1266825"/>
        </p:xfrm>
        <a:graphic>
          <a:graphicData uri="http://schemas.openxmlformats.org/presentationml/2006/ole">
            <p:oleObj spid="_x0000_s891908" name="Document" r:id="rId5" imgW="7582412" imgH="1395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8" y="1000108"/>
          <a:ext cx="7424738" cy="6121400"/>
        </p:xfrm>
        <a:graphic>
          <a:graphicData uri="http://schemas.openxmlformats.org/presentationml/2006/ole">
            <p:oleObj spid="_x0000_s892930" name="Document" r:id="rId3" imgW="8191150" imgH="6734683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500166" y="1643050"/>
          <a:ext cx="6596063" cy="2108200"/>
        </p:xfrm>
        <a:graphic>
          <a:graphicData uri="http://schemas.openxmlformats.org/presentationml/2006/ole">
            <p:oleObj spid="_x0000_s1912835" name="Document" r:id="rId4" imgW="7500335" imgH="23875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1001740" y="998560"/>
          <a:ext cx="7570788" cy="5645150"/>
        </p:xfrm>
        <a:graphic>
          <a:graphicData uri="http://schemas.openxmlformats.org/presentationml/2006/ole">
            <p:oleObj spid="_x0000_s893954" name="Document" r:id="rId3" imgW="7580252" imgH="5653937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785794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角的集合表示</a:t>
            </a:r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1071538" y="1449417"/>
          <a:ext cx="7448550" cy="6194425"/>
        </p:xfrm>
        <a:graphic>
          <a:graphicData uri="http://schemas.openxmlformats.org/presentationml/2006/ole">
            <p:oleObj spid="_x0000_s70663" name="Document" r:id="rId3" imgW="8344145" imgH="691216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289800" name="Object 4"/>
          <p:cNvGraphicFramePr>
            <a:graphicFrameLocks noChangeAspect="1"/>
          </p:cNvGraphicFramePr>
          <p:nvPr/>
        </p:nvGraphicFramePr>
        <p:xfrm>
          <a:off x="285720" y="1142984"/>
          <a:ext cx="6643687" cy="1146175"/>
        </p:xfrm>
        <a:graphic>
          <a:graphicData uri="http://schemas.openxmlformats.org/presentationml/2006/ole">
            <p:oleObj spid="_x0000_s1913859" name="Document" r:id="rId4" imgW="7520134" imgH="1306472" progId="Word.Document.8">
              <p:embed/>
            </p:oleObj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928688" y="1924084"/>
          <a:ext cx="7718425" cy="6291262"/>
        </p:xfrm>
        <a:graphic>
          <a:graphicData uri="http://schemas.openxmlformats.org/presentationml/2006/ole">
            <p:oleObj spid="_x0000_s1913860" name="Document" r:id="rId5" imgW="8507939" imgH="69233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6690" y="2071678"/>
          <a:ext cx="7192962" cy="5072063"/>
        </p:xfrm>
        <a:graphic>
          <a:graphicData uri="http://schemas.openxmlformats.org/presentationml/2006/ole">
            <p:oleObj spid="_x0000_s896002" name="Document" r:id="rId3" imgW="8399583" imgH="592466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54127" y="2903570"/>
          <a:ext cx="7375525" cy="5168900"/>
        </p:xfrm>
        <a:graphic>
          <a:graphicData uri="http://schemas.openxmlformats.org/presentationml/2006/ole">
            <p:oleObj spid="_x0000_s897026" name="Document" r:id="rId3" imgW="8484540" imgH="6346954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127148" y="1323966"/>
          <a:ext cx="6731000" cy="890588"/>
        </p:xfrm>
        <a:graphic>
          <a:graphicData uri="http://schemas.openxmlformats.org/presentationml/2006/ole">
            <p:oleObj spid="_x0000_s897027" name="Document" r:id="rId4" imgW="7511134" imgH="9936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63677" y="1142984"/>
          <a:ext cx="7094537" cy="4997450"/>
        </p:xfrm>
        <a:graphic>
          <a:graphicData uri="http://schemas.openxmlformats.org/presentationml/2006/ole">
            <p:oleObj spid="_x0000_s898050" name="Document" r:id="rId3" imgW="8399583" imgH="592466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87453" y="1214422"/>
          <a:ext cx="7656513" cy="5095875"/>
        </p:xfrm>
        <a:graphic>
          <a:graphicData uri="http://schemas.openxmlformats.org/presentationml/2006/ole">
            <p:oleObj spid="_x0000_s899074" name="Document" r:id="rId3" imgW="8976042" imgH="5958611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39840" y="1071546"/>
          <a:ext cx="7461250" cy="5095875"/>
        </p:xfrm>
        <a:graphic>
          <a:graphicData uri="http://schemas.openxmlformats.org/presentationml/2006/ole">
            <p:oleObj spid="_x0000_s901122" name="Document" r:id="rId3" imgW="8886444" imgH="6547333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两角和与差的正弦、余弦和正切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21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简单的三角恒等变换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6501" y="1617686"/>
          <a:ext cx="7351713" cy="5097462"/>
        </p:xfrm>
        <a:graphic>
          <a:graphicData uri="http://schemas.openxmlformats.org/presentationml/2006/ole">
            <p:oleObj spid="_x0000_s906242" name="Document" r:id="rId5" imgW="808963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66792" y="1354167"/>
          <a:ext cx="7948612" cy="6289675"/>
        </p:xfrm>
        <a:graphic>
          <a:graphicData uri="http://schemas.openxmlformats.org/presentationml/2006/ole">
            <p:oleObj spid="_x0000_s913410" name="Document" r:id="rId5" imgW="9986454" imgH="75848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403357"/>
          <a:ext cx="7826375" cy="3097213"/>
        </p:xfrm>
        <a:graphic>
          <a:graphicData uri="http://schemas.openxmlformats.org/presentationml/2006/ole">
            <p:oleObj spid="_x0000_s914434" name="Document" r:id="rId4" imgW="8994394" imgH="356911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500" y="3643314"/>
          <a:ext cx="7010400" cy="1425575"/>
        </p:xfrm>
        <a:graphic>
          <a:graphicData uri="http://schemas.openxmlformats.org/presentationml/2006/ole">
            <p:oleObj spid="_x0000_s914435" name="Document" r:id="rId5" imgW="7518694" imgH="15260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01764" y="1571612"/>
          <a:ext cx="7156450" cy="4718050"/>
        </p:xfrm>
        <a:graphic>
          <a:graphicData uri="http://schemas.openxmlformats.org/presentationml/2006/ole">
            <p:oleObj spid="_x0000_s495617" name="Document" r:id="rId3" imgW="7560813" imgH="4992961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19189" y="1355747"/>
          <a:ext cx="7510463" cy="5145087"/>
        </p:xfrm>
        <a:graphic>
          <a:graphicData uri="http://schemas.openxmlformats.org/presentationml/2006/ole">
            <p:oleObj spid="_x0000_s915458" name="Document" r:id="rId5" imgW="8398863" imgH="57421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284305"/>
          <a:ext cx="7826375" cy="4645025"/>
        </p:xfrm>
        <a:graphic>
          <a:graphicData uri="http://schemas.openxmlformats.org/presentationml/2006/ole">
            <p:oleObj spid="_x0000_s917506" name="Document" r:id="rId5" imgW="9026779" imgH="535114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8596" y="3143248"/>
          <a:ext cx="7010400" cy="561975"/>
        </p:xfrm>
        <a:graphic>
          <a:graphicData uri="http://schemas.openxmlformats.org/presentationml/2006/ole">
            <p:oleObj spid="_x0000_s917507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4143380"/>
          <a:ext cx="7461250" cy="3608387"/>
        </p:xfrm>
        <a:graphic>
          <a:graphicData uri="http://schemas.openxmlformats.org/presentationml/2006/ole">
            <p:oleObj spid="_x0000_s917508" name="Document" r:id="rId7" imgW="8609732" imgH="41517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22374"/>
          <a:ext cx="7827963" cy="3949700"/>
        </p:xfrm>
        <a:graphic>
          <a:graphicData uri="http://schemas.openxmlformats.org/presentationml/2006/ole">
            <p:oleObj spid="_x0000_s919554" name="Document" r:id="rId5" imgW="9034336" imgH="516691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76376" y="3286124"/>
          <a:ext cx="7010400" cy="1268412"/>
        </p:xfrm>
        <a:graphic>
          <a:graphicData uri="http://schemas.openxmlformats.org/presentationml/2006/ole">
            <p:oleObj spid="_x0000_s919555" name="Document" r:id="rId6" imgW="7518694" imgH="13565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168430"/>
          <a:ext cx="7437438" cy="6546850"/>
        </p:xfrm>
        <a:graphic>
          <a:graphicData uri="http://schemas.openxmlformats.org/presentationml/2006/ole">
            <p:oleObj spid="_x0000_s920578" name="Document" r:id="rId5" imgW="8536738" imgH="7529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852516" y="1428736"/>
          <a:ext cx="7862888" cy="7399337"/>
        </p:xfrm>
        <a:graphic>
          <a:graphicData uri="http://schemas.openxmlformats.org/presentationml/2006/ole">
            <p:oleObj spid="_x0000_s925698" name="Document" r:id="rId5" imgW="9167834" imgH="8664284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659059" y="1500188"/>
          <a:ext cx="1341437" cy="1243012"/>
        </p:xfrm>
        <a:graphic>
          <a:graphicData uri="http://schemas.openxmlformats.org/presentationml/2006/ole">
            <p:oleObj spid="_x0000_s925699" name="Document" r:id="rId6" imgW="1478965" imgH="1367952" progId="Word.Document.8">
              <p:embed/>
            </p:oleObj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5302265" y="1428736"/>
          <a:ext cx="1341437" cy="1243012"/>
        </p:xfrm>
        <a:graphic>
          <a:graphicData uri="http://schemas.openxmlformats.org/presentationml/2006/ole">
            <p:oleObj spid="_x0000_s925710" name="Document" r:id="rId7" imgW="1478965" imgH="1368312" progId="Word.Document.8">
              <p:embed/>
            </p:oleObj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2500298" y="1898648"/>
          <a:ext cx="1695450" cy="1244600"/>
        </p:xfrm>
        <a:graphic>
          <a:graphicData uri="http://schemas.openxmlformats.org/presentationml/2006/ole">
            <p:oleObj spid="_x0000_s925711" name="Document" r:id="rId8" imgW="1899264" imgH="1387391" progId="Word.Document.8">
              <p:embed/>
            </p:oleObj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/>
        </p:nvGraphicFramePr>
        <p:xfrm>
          <a:off x="1876418" y="2327276"/>
          <a:ext cx="1695450" cy="1244600"/>
        </p:xfrm>
        <a:graphic>
          <a:graphicData uri="http://schemas.openxmlformats.org/presentationml/2006/ole">
            <p:oleObj spid="_x0000_s925712" name="Document" r:id="rId9" imgW="1899264" imgH="1387391" progId="Word.Document.8">
              <p:embed/>
            </p:oleObj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/>
        </p:nvGraphicFramePr>
        <p:xfrm>
          <a:off x="4214810" y="2327276"/>
          <a:ext cx="1695450" cy="1244600"/>
        </p:xfrm>
        <a:graphic>
          <a:graphicData uri="http://schemas.openxmlformats.org/presentationml/2006/ole">
            <p:oleObj spid="_x0000_s925713" name="Document" r:id="rId10" imgW="1899264" imgH="1387391" progId="Word.Document.8">
              <p:embed/>
            </p:oleObj>
          </a:graphicData>
        </a:graphic>
      </p:graphicFrame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6215074" y="2143116"/>
          <a:ext cx="1695450" cy="1244600"/>
        </p:xfrm>
        <a:graphic>
          <a:graphicData uri="http://schemas.openxmlformats.org/presentationml/2006/ole">
            <p:oleObj spid="_x0000_s925714" name="Document" r:id="rId11" imgW="1899264" imgH="1387391" progId="Word.Document.8">
              <p:embed/>
            </p:oleObj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/>
        </p:nvGraphicFramePr>
        <p:xfrm>
          <a:off x="4500562" y="2970218"/>
          <a:ext cx="1695450" cy="1244600"/>
        </p:xfrm>
        <a:graphic>
          <a:graphicData uri="http://schemas.openxmlformats.org/presentationml/2006/ole">
            <p:oleObj spid="_x0000_s925715" name="Document" r:id="rId12" imgW="1899264" imgH="1585024" progId="Word.Document.8">
              <p:embed/>
            </p:oleObj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/>
        </p:nvGraphicFramePr>
        <p:xfrm>
          <a:off x="6805640" y="2857496"/>
          <a:ext cx="1695450" cy="1244600"/>
        </p:xfrm>
        <a:graphic>
          <a:graphicData uri="http://schemas.openxmlformats.org/presentationml/2006/ole">
            <p:oleObj spid="_x0000_s925716" name="Document" r:id="rId13" imgW="1899264" imgH="1585024" progId="Word.Document.8">
              <p:embed/>
            </p:oleObj>
          </a:graphicData>
        </a:graphic>
      </p:graphicFrame>
      <p:graphicFrame>
        <p:nvGraphicFramePr>
          <p:cNvPr id="21" name="Object 21"/>
          <p:cNvGraphicFramePr>
            <a:graphicFrameLocks noChangeAspect="1"/>
          </p:cNvGraphicFramePr>
          <p:nvPr/>
        </p:nvGraphicFramePr>
        <p:xfrm>
          <a:off x="4429124" y="4357694"/>
          <a:ext cx="1695450" cy="1244600"/>
        </p:xfrm>
        <a:graphic>
          <a:graphicData uri="http://schemas.openxmlformats.org/presentationml/2006/ole">
            <p:oleObj spid="_x0000_s925717" name="Document" r:id="rId14" imgW="1899264" imgH="15843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785786" y="1168422"/>
          <a:ext cx="7778750" cy="5475288"/>
        </p:xfrm>
        <a:graphic>
          <a:graphicData uri="http://schemas.openxmlformats.org/presentationml/2006/ole">
            <p:oleObj spid="_x0000_s926722" name="Document" r:id="rId3" imgW="7883361" imgH="5553854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455"/>
          <p:cNvGraphicFramePr>
            <a:graphicFrameLocks noChangeAspect="1"/>
          </p:cNvGraphicFramePr>
          <p:nvPr/>
        </p:nvGraphicFramePr>
        <p:xfrm>
          <a:off x="4429124" y="1071546"/>
          <a:ext cx="3084513" cy="792163"/>
        </p:xfrm>
        <a:graphic>
          <a:graphicData uri="http://schemas.openxmlformats.org/presentationml/2006/ole">
            <p:oleObj spid="_x0000_s926723" name="Document" r:id="rId6" imgW="3131015" imgH="9906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954115" y="2779731"/>
          <a:ext cx="7546975" cy="3363913"/>
        </p:xfrm>
        <a:graphic>
          <a:graphicData uri="http://schemas.openxmlformats.org/presentationml/2006/ole">
            <p:oleObj spid="_x0000_s928770" name="Document" r:id="rId3" imgW="8416502" imgH="3763891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46" y="1779588"/>
          <a:ext cx="6851650" cy="866775"/>
        </p:xfrm>
        <a:graphic>
          <a:graphicData uri="http://schemas.openxmlformats.org/presentationml/2006/ole">
            <p:oleObj spid="_x0000_s929794" name="Document" r:id="rId3" imgW="7541733" imgH="96194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236689" y="3144838"/>
          <a:ext cx="7192963" cy="1914525"/>
        </p:xfrm>
        <a:graphic>
          <a:graphicData uri="http://schemas.openxmlformats.org/presentationml/2006/ole">
            <p:oleObj spid="_x0000_s929795" name="Document" r:id="rId5" imgW="8144712" imgH="2176613" progId="Word.Document.8">
              <p:embed/>
            </p:oleObj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28662" y="2928934"/>
          <a:ext cx="6948487" cy="731837"/>
        </p:xfrm>
        <a:graphic>
          <a:graphicData uri="http://schemas.openxmlformats.org/presentationml/2006/ole">
            <p:oleObj spid="_x0000_s930818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142976" y="1352548"/>
          <a:ext cx="7327900" cy="1719262"/>
        </p:xfrm>
        <a:graphic>
          <a:graphicData uri="http://schemas.openxmlformats.org/presentationml/2006/ole">
            <p:oleObj spid="_x0000_s930819" name="Document" r:id="rId5" imgW="8064795" imgH="1895446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28728" y="3897329"/>
          <a:ext cx="6742112" cy="1889125"/>
        </p:xfrm>
        <a:graphic>
          <a:graphicData uri="http://schemas.openxmlformats.org/presentationml/2006/ole">
            <p:oleObj spid="_x0000_s930820" name="Document" r:id="rId6" imgW="7324301" imgH="2058890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2062" y="3028957"/>
          <a:ext cx="7010400" cy="1328737"/>
        </p:xfrm>
        <a:graphic>
          <a:graphicData uri="http://schemas.openxmlformats.org/presentationml/2006/ole">
            <p:oleObj spid="_x0000_s931842" name="Document" r:id="rId3" imgW="7518694" imgH="14216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42976" y="1233488"/>
          <a:ext cx="7302500" cy="2195512"/>
        </p:xfrm>
        <a:graphic>
          <a:graphicData uri="http://schemas.openxmlformats.org/presentationml/2006/ole">
            <p:oleObj spid="_x0000_s931843" name="Document" r:id="rId4" imgW="7940959" imgH="2381458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宋体" pitchFamily="2" charset="-122"/>
              </a:rPr>
              <a:t>  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  <a:hlinkClick r:id="rId2" action="ppaction://hlinksldjump"/>
              </a:rPr>
              <a:t>第16讲　</a:t>
            </a:r>
            <a:r>
              <a:rPr lang="en-US" altLang="zh-CN" sz="2400" b="1" dirty="0" err="1">
                <a:solidFill>
                  <a:schemeClr val="hlink"/>
                </a:solidFill>
                <a:latin typeface="宋体" pitchFamily="2" charset="-122"/>
                <a:hlinkClick r:id="rId2" action="ppaction://hlinksldjump"/>
              </a:rPr>
              <a:t>任意角和弧度制及任意角的三角函数</a:t>
            </a:r>
            <a:endParaRPr lang="en-US" altLang="zh-CN" sz="2400" b="1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　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  <a:hlinkClick r:id="rId3" action="ppaction://hlinksldjump"/>
              </a:rPr>
              <a:t>第17讲　</a:t>
            </a:r>
            <a:r>
              <a:rPr lang="en-US" altLang="zh-CN" sz="2400" b="1" dirty="0" err="1">
                <a:solidFill>
                  <a:schemeClr val="hlink"/>
                </a:solidFill>
                <a:latin typeface="宋体" pitchFamily="2" charset="-122"/>
                <a:hlinkClick r:id="rId3" action="ppaction://hlinksldjump"/>
              </a:rPr>
              <a:t>同角三角函数的基本关系式与诱导公式</a:t>
            </a:r>
            <a:endParaRPr lang="en-US" altLang="zh-CN" sz="2400" b="1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　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  <a:hlinkClick r:id="rId4" action="ppaction://hlinksldjump"/>
              </a:rPr>
              <a:t>第18讲　</a:t>
            </a:r>
            <a:r>
              <a:rPr lang="en-US" altLang="zh-CN" sz="2400" b="1" dirty="0" err="1">
                <a:solidFill>
                  <a:schemeClr val="hlink"/>
                </a:solidFill>
                <a:latin typeface="宋体" pitchFamily="2" charset="-122"/>
                <a:hlinkClick r:id="rId4" action="ppaction://hlinksldjump"/>
              </a:rPr>
              <a:t>三角函数的图像与性质</a:t>
            </a:r>
            <a:endParaRPr lang="en-US" altLang="zh-CN" sz="2400" b="1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宋体" pitchFamily="2" charset="-122"/>
              </a:rPr>
              <a:t>　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第19讲　</a:t>
            </a:r>
            <a:r>
              <a:rPr lang="en-US" altLang="zh-CN" sz="2400" b="1" dirty="0" err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函数</a:t>
            </a:r>
            <a:r>
              <a:rPr lang="en-US" altLang="zh-CN" sz="2400" b="1" i="1" dirty="0" err="1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y</a:t>
            </a:r>
            <a:r>
              <a:rPr lang="en-US" altLang="zh-CN" sz="2400" b="1" dirty="0" err="1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＝</a:t>
            </a:r>
            <a:r>
              <a:rPr lang="en-US" altLang="zh-CN" sz="2400" b="1" i="1" dirty="0" err="1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A</a:t>
            </a:r>
            <a:r>
              <a:rPr lang="en-US" altLang="zh-CN" sz="2400" b="1" dirty="0" err="1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sin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(</a:t>
            </a:r>
            <a:r>
              <a:rPr lang="en-US" altLang="zh-CN" sz="2400" b="1" i="1" dirty="0" err="1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ωx</a:t>
            </a:r>
            <a:r>
              <a:rPr lang="en-US" altLang="zh-CN" sz="2400" b="1" dirty="0" err="1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＋</a:t>
            </a:r>
            <a:r>
              <a:rPr lang="en-US" altLang="zh-CN" sz="2400" b="1" i="1" dirty="0" err="1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φ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)</a:t>
            </a:r>
            <a:r>
              <a:rPr lang="en-US" altLang="zh-CN" sz="2400" b="1" dirty="0" err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的图像及三角函数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          </a:t>
            </a:r>
            <a:r>
              <a:rPr lang="en-US" altLang="zh-CN" sz="2400" b="1" dirty="0" err="1" smtClean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模型的简单应用</a:t>
            </a:r>
            <a:endParaRPr lang="en-US" altLang="zh-CN" sz="2400" b="1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87450" y="3068638"/>
            <a:ext cx="7056438" cy="34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第三单元　三角函数、解三角形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85878" y="1857364"/>
          <a:ext cx="7486650" cy="4595812"/>
        </p:xfrm>
        <a:graphic>
          <a:graphicData uri="http://schemas.openxmlformats.org/presentationml/2006/ole">
            <p:oleObj spid="_x0000_s506882" name="Document" r:id="rId3" imgW="8133552" imgH="499764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00063" y="1243003"/>
          <a:ext cx="7119937" cy="828675"/>
        </p:xfrm>
        <a:graphic>
          <a:graphicData uri="http://schemas.openxmlformats.org/presentationml/2006/ole">
            <p:oleObj spid="_x0000_s506883" name="Document" r:id="rId5" imgW="7626690" imgH="89534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14414" y="1320814"/>
          <a:ext cx="7253287" cy="4108450"/>
        </p:xfrm>
        <a:graphic>
          <a:graphicData uri="http://schemas.openxmlformats.org/presentationml/2006/ole">
            <p:oleObj spid="_x0000_s1943556" name="Document" r:id="rId3" imgW="8127073" imgH="4953000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330353" y="1857389"/>
          <a:ext cx="7242175" cy="3571875"/>
        </p:xfrm>
        <a:graphic>
          <a:graphicData uri="http://schemas.openxmlformats.org/presentationml/2006/ole">
            <p:oleObj spid="_x0000_s932866" name="Document" r:id="rId3" imgW="7980558" imgH="3941735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739798" y="2986093"/>
          <a:ext cx="7046912" cy="1157287"/>
        </p:xfrm>
        <a:graphic>
          <a:graphicData uri="http://schemas.openxmlformats.org/presentationml/2006/ole">
            <p:oleObj spid="_x0000_s932867" name="Document" r:id="rId4" imgW="7557573" imgH="12391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235102" y="4071942"/>
          <a:ext cx="7265988" cy="4046537"/>
        </p:xfrm>
        <a:graphic>
          <a:graphicData uri="http://schemas.openxmlformats.org/presentationml/2006/ole">
            <p:oleObj spid="_x0000_s932868" name="Document" r:id="rId6" imgW="8123113" imgH="45213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14414" y="1296990"/>
          <a:ext cx="7192963" cy="2560638"/>
        </p:xfrm>
        <a:graphic>
          <a:graphicData uri="http://schemas.openxmlformats.org/presentationml/2006/ole">
            <p:oleObj spid="_x0000_s933890" name="Document" r:id="rId3" imgW="7385499" imgH="2632024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60432" y="3479817"/>
          <a:ext cx="6669088" cy="2378075"/>
        </p:xfrm>
        <a:graphic>
          <a:graphicData uri="http://schemas.openxmlformats.org/presentationml/2006/ole">
            <p:oleObj spid="_x0000_s933891" name="Document" r:id="rId4" imgW="7822163" imgH="277206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79550" y="3929066"/>
          <a:ext cx="6864350" cy="1951038"/>
        </p:xfrm>
        <a:graphic>
          <a:graphicData uri="http://schemas.openxmlformats.org/presentationml/2006/ole">
            <p:oleObj spid="_x0000_s933892" name="Document" r:id="rId6" imgW="7670609" imgH="2575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3029" y="1285860"/>
          <a:ext cx="7572375" cy="4279900"/>
        </p:xfrm>
        <a:graphic>
          <a:graphicData uri="http://schemas.openxmlformats.org/presentationml/2006/ole">
            <p:oleObj spid="_x0000_s934914" name="Document" r:id="rId3" imgW="7784725" imgH="45577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571472" y="1625599"/>
          <a:ext cx="6572250" cy="1731963"/>
        </p:xfrm>
        <a:graphic>
          <a:graphicData uri="http://schemas.openxmlformats.org/presentationml/2006/ole">
            <p:oleObj spid="_x0000_s935938" name="Document" r:id="rId3" imgW="7674209" imgH="20304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000100" y="2998820"/>
          <a:ext cx="7620000" cy="5145088"/>
        </p:xfrm>
        <a:graphic>
          <a:graphicData uri="http://schemas.openxmlformats.org/presentationml/2006/ole">
            <p:oleObj spid="_x0000_s935939" name="Document" r:id="rId5" imgW="8782452" imgH="59759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36689" y="1916124"/>
          <a:ext cx="7192963" cy="3084512"/>
        </p:xfrm>
        <a:graphic>
          <a:graphicData uri="http://schemas.openxmlformats.org/presentationml/2006/ole">
            <p:oleObj spid="_x0000_s936962" name="Document" r:id="rId3" imgW="738657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17626" y="3736996"/>
          <a:ext cx="7169150" cy="2620962"/>
        </p:xfrm>
        <a:graphic>
          <a:graphicData uri="http://schemas.openxmlformats.org/presentationml/2006/ole">
            <p:oleObj spid="_x0000_s936963" name="Document" r:id="rId5" imgW="7578452" imgH="27670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452594" y="1428736"/>
          <a:ext cx="7620000" cy="5145087"/>
        </p:xfrm>
        <a:graphic>
          <a:graphicData uri="http://schemas.openxmlformats.org/presentationml/2006/ole">
            <p:oleObj spid="_x0000_s937986" name="Document" r:id="rId4" imgW="8782452" imgH="59759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77951" y="1201744"/>
          <a:ext cx="7180263" cy="3084512"/>
        </p:xfrm>
        <a:graphic>
          <a:graphicData uri="http://schemas.openxmlformats.org/presentationml/2006/ole">
            <p:oleObj spid="_x0000_s939010" name="Document" r:id="rId3" imgW="737721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44574" y="3925899"/>
          <a:ext cx="7156450" cy="1146175"/>
        </p:xfrm>
        <a:graphic>
          <a:graphicData uri="http://schemas.openxmlformats.org/presentationml/2006/ole">
            <p:oleObj spid="_x0000_s939011" name="Document" r:id="rId5" imgW="7558293" imgH="12143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01764" y="1362094"/>
          <a:ext cx="7156450" cy="4852988"/>
        </p:xfrm>
        <a:graphic>
          <a:graphicData uri="http://schemas.openxmlformats.org/presentationml/2006/ole">
            <p:oleObj spid="_x0000_s940034" name="Document" r:id="rId4" imgW="8096474" imgH="54976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1030308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三角函数式的化简</a:t>
            </a:r>
            <a:r>
              <a:rPr lang="zh-CN" altLang="zh-CN" dirty="0">
                <a:latin typeface="宋体" pitchFamily="2" charset="-122"/>
              </a:rPr>
              <a:t>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938241" y="1905032"/>
          <a:ext cx="7777163" cy="6096000"/>
        </p:xfrm>
        <a:graphic>
          <a:graphicData uri="http://schemas.openxmlformats.org/presentationml/2006/ole">
            <p:oleObj spid="_x0000_s941058" name="Document" r:id="rId3" imgW="8678820" imgH="68343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73202" y="1571612"/>
          <a:ext cx="7156450" cy="4718050"/>
        </p:xfrm>
        <a:graphic>
          <a:graphicData uri="http://schemas.openxmlformats.org/presentationml/2006/ole">
            <p:oleObj spid="_x0000_s508930" name="Document" r:id="rId3" imgW="7560813" imgH="499296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01764" y="1782784"/>
          <a:ext cx="7156450" cy="4718050"/>
        </p:xfrm>
        <a:graphic>
          <a:graphicData uri="http://schemas.openxmlformats.org/presentationml/2006/ole">
            <p:oleObj spid="_x0000_s942082" name="Document" r:id="rId3" imgW="7560813" imgH="4992961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71538" y="1785926"/>
          <a:ext cx="7389812" cy="4535487"/>
        </p:xfrm>
        <a:graphic>
          <a:graphicData uri="http://schemas.openxmlformats.org/presentationml/2006/ole">
            <p:oleObj spid="_x0000_s943106" name="Document" r:id="rId3" imgW="8133552" imgH="49976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71472" y="1214422"/>
          <a:ext cx="7119937" cy="828675"/>
        </p:xfrm>
        <a:graphic>
          <a:graphicData uri="http://schemas.openxmlformats.org/presentationml/2006/ole">
            <p:oleObj spid="_x0000_s943107" name="Document" r:id="rId4" imgW="7626690" imgH="89534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5388" y="1639908"/>
          <a:ext cx="7156450" cy="4718050"/>
        </p:xfrm>
        <a:graphic>
          <a:graphicData uri="http://schemas.openxmlformats.org/presentationml/2006/ole">
            <p:oleObj spid="_x0000_s944130" name="Document" r:id="rId3" imgW="7560813" imgH="49929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038253" y="1020782"/>
          <a:ext cx="7534275" cy="5194300"/>
        </p:xfrm>
        <a:graphic>
          <a:graphicData uri="http://schemas.openxmlformats.org/presentationml/2006/ole">
            <p:oleObj spid="_x0000_s945154" name="Document" r:id="rId3" imgW="8553658" imgH="645639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666773" y="1785926"/>
          <a:ext cx="7119937" cy="828675"/>
        </p:xfrm>
        <a:graphic>
          <a:graphicData uri="http://schemas.openxmlformats.org/presentationml/2006/ole">
            <p:oleObj spid="_x0000_s946178" name="Document" r:id="rId3" imgW="7626690" imgH="8953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243013" y="2589230"/>
          <a:ext cx="7035800" cy="3268662"/>
        </p:xfrm>
        <a:graphic>
          <a:graphicData uri="http://schemas.openxmlformats.org/presentationml/2006/ole">
            <p:oleObj spid="_x0000_s946179" name="Document" r:id="rId5" imgW="7652609" imgH="35450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三角函数求值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求三角函数式的值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38253" y="2052662"/>
          <a:ext cx="7534275" cy="4876800"/>
        </p:xfrm>
        <a:graphic>
          <a:graphicData uri="http://schemas.openxmlformats.org/presentationml/2006/ole">
            <p:oleObj spid="_x0000_s947202" name="Document" r:id="rId3" imgW="8292667" imgH="53785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52" y="1111250"/>
          <a:ext cx="7315200" cy="2389188"/>
        </p:xfrm>
        <a:graphic>
          <a:graphicData uri="http://schemas.openxmlformats.org/presentationml/2006/ole">
            <p:oleObj spid="_x0000_s949250" name="Document" r:id="rId3" imgW="7629210" imgH="25020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849335" y="3338518"/>
          <a:ext cx="6937375" cy="804862"/>
        </p:xfrm>
        <a:graphic>
          <a:graphicData uri="http://schemas.openxmlformats.org/presentationml/2006/ole">
            <p:oleObj spid="_x0000_s949251" name="Document" r:id="rId4" imgW="7645770" imgH="89678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47750" y="838223"/>
          <a:ext cx="7426325" cy="5876925"/>
        </p:xfrm>
        <a:graphic>
          <a:graphicData uri="http://schemas.openxmlformats.org/presentationml/2006/ole">
            <p:oleObj spid="_x0000_s1944580" name="Document" r:id="rId4" imgW="8177831" imgH="67361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25" y="1611316"/>
          <a:ext cx="7315200" cy="2389188"/>
        </p:xfrm>
        <a:graphic>
          <a:graphicData uri="http://schemas.openxmlformats.org/presentationml/2006/ole">
            <p:oleObj spid="_x0000_s951298" name="Document" r:id="rId4" imgW="7629210" imgH="2575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138265" y="1098579"/>
          <a:ext cx="7291387" cy="6473825"/>
        </p:xfrm>
        <a:graphic>
          <a:graphicData uri="http://schemas.openxmlformats.org/presentationml/2006/ole">
            <p:oleObj spid="_x0000_s952322" name="Document" r:id="rId3" imgW="8029156" imgH="713285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268413" y="1000108"/>
          <a:ext cx="7021512" cy="4535487"/>
        </p:xfrm>
        <a:graphic>
          <a:graphicData uri="http://schemas.openxmlformats.org/presentationml/2006/ole">
            <p:oleObj spid="_x0000_s509954" name="Document" r:id="rId3" imgW="7847723" imgH="5070723" progId="Word.Document.8">
              <p:embed/>
            </p:oleObj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881087" y="4672027"/>
          <a:ext cx="7119937" cy="828675"/>
        </p:xfrm>
        <a:graphic>
          <a:graphicData uri="http://schemas.openxmlformats.org/presentationml/2006/ole">
            <p:oleObj spid="_x0000_s509955" name="Document" r:id="rId4" imgW="7626690" imgH="895342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1428736"/>
          <a:ext cx="7473950" cy="4572000"/>
        </p:xfrm>
        <a:graphic>
          <a:graphicData uri="http://schemas.openxmlformats.org/presentationml/2006/ole">
            <p:oleObj spid="_x0000_s953347" name="Document" r:id="rId4" imgW="8249468" imgH="5030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求角的值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071538" y="1714488"/>
          <a:ext cx="7083425" cy="2646362"/>
        </p:xfrm>
        <a:graphic>
          <a:graphicData uri="http://schemas.openxmlformats.org/presentationml/2006/ole">
            <p:oleObj spid="_x0000_s958466" name="Document" r:id="rId3" imgW="8694293" imgH="32385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79525" y="3571876"/>
          <a:ext cx="7121525" cy="2024062"/>
        </p:xfrm>
        <a:graphic>
          <a:graphicData uri="http://schemas.openxmlformats.org/presentationml/2006/ole">
            <p:oleObj spid="_x0000_s958467" name="Document" r:id="rId5" imgW="7746206" imgH="21956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00100" y="1946313"/>
          <a:ext cx="7448550" cy="6840537"/>
        </p:xfrm>
        <a:graphic>
          <a:graphicData uri="http://schemas.openxmlformats.org/presentationml/2006/ole">
            <p:oleObj spid="_x0000_s959490" name="Document" r:id="rId4" imgW="7978398" imgH="7331217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500034" y="1087427"/>
          <a:ext cx="7083425" cy="841375"/>
        </p:xfrm>
        <a:graphic>
          <a:graphicData uri="http://schemas.openxmlformats.org/presentationml/2006/ole">
            <p:oleObj spid="_x0000_s959491" name="Document" r:id="rId5" imgW="7483775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385913" y="1428736"/>
          <a:ext cx="6900863" cy="4791075"/>
        </p:xfrm>
        <a:graphic>
          <a:graphicData uri="http://schemas.openxmlformats.org/presentationml/2006/ole">
            <p:oleObj spid="_x0000_s961538" name="Document" r:id="rId3" imgW="7594292" imgH="527700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588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三角恒等变换的综合应用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928662" y="1689117"/>
          <a:ext cx="7680325" cy="4168775"/>
        </p:xfrm>
        <a:graphic>
          <a:graphicData uri="http://schemas.openxmlformats.org/presentationml/2006/ole">
            <p:oleObj spid="_x0000_s962562" name="Document" r:id="rId3" imgW="9130771" imgH="49729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071538" y="1714488"/>
          <a:ext cx="7156450" cy="4718050"/>
        </p:xfrm>
        <a:graphic>
          <a:graphicData uri="http://schemas.openxmlformats.org/presentationml/2006/ole">
            <p:oleObj spid="_x0000_s963586" name="Document" r:id="rId4" imgW="7560813" imgH="49929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928662" y="1125573"/>
          <a:ext cx="7693025" cy="7375525"/>
        </p:xfrm>
        <a:graphic>
          <a:graphicData uri="http://schemas.openxmlformats.org/presentationml/2006/ole">
            <p:oleObj spid="_x0000_s964610" name="Document" r:id="rId3" imgW="8488860" imgH="811639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928662" y="857232"/>
          <a:ext cx="7693025" cy="7375525"/>
        </p:xfrm>
        <a:graphic>
          <a:graphicData uri="http://schemas.openxmlformats.org/presentationml/2006/ole">
            <p:oleObj spid="_x0000_s1945602" name="Document" r:id="rId3" imgW="8488860" imgH="81171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42976" y="1639908"/>
          <a:ext cx="7156450" cy="4718050"/>
        </p:xfrm>
        <a:graphic>
          <a:graphicData uri="http://schemas.openxmlformats.org/presentationml/2006/ole">
            <p:oleObj spid="_x0000_s965634" name="Document" r:id="rId3" imgW="7560813" imgH="49929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928662" y="1500174"/>
          <a:ext cx="7680325" cy="4168775"/>
        </p:xfrm>
        <a:graphic>
          <a:graphicData uri="http://schemas.openxmlformats.org/presentationml/2006/ole">
            <p:oleObj spid="_x0000_s1976322" name="Document" r:id="rId3" imgW="9121415" imgH="498089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三角函数的图像与性质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142976" y="1857364"/>
          <a:ext cx="7267575" cy="3779837"/>
        </p:xfrm>
        <a:graphic>
          <a:graphicData uri="http://schemas.openxmlformats.org/presentationml/2006/ole">
            <p:oleObj spid="_x0000_s1423364" name="Document" r:id="rId5" imgW="7906760" imgH="41008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928662" y="1000108"/>
          <a:ext cx="7693025" cy="7375525"/>
        </p:xfrm>
        <a:graphic>
          <a:graphicData uri="http://schemas.openxmlformats.org/presentationml/2006/ole">
            <p:oleObj spid="_x0000_s1978370" name="Document" r:id="rId3" imgW="8488860" imgH="81171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165255" y="1054135"/>
          <a:ext cx="7693025" cy="7375525"/>
        </p:xfrm>
        <a:graphic>
          <a:graphicData uri="http://schemas.openxmlformats.org/presentationml/2006/ole">
            <p:oleObj spid="_x0000_s1979394" name="Document" r:id="rId3" imgW="8488860" imgH="81171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142976" y="1714488"/>
          <a:ext cx="7059613" cy="2474912"/>
        </p:xfrm>
        <a:graphic>
          <a:graphicData uri="http://schemas.openxmlformats.org/presentationml/2006/ole">
            <p:oleObj spid="_x0000_s966658" name="Document" r:id="rId3" imgW="7777165" imgH="281742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1000100" y="1000108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 smtClean="0">
                <a:latin typeface="Times New Roman"/>
                <a:ea typeface="宋体"/>
                <a:cs typeface="Times New Roman"/>
              </a:rPr>
              <a:t>思想方法　</a:t>
            </a:r>
            <a:r>
              <a:rPr lang="en-US" sz="2400" b="1" dirty="0" smtClean="0"/>
              <a:t>10.</a:t>
            </a:r>
            <a:r>
              <a:rPr lang="zh-CN" altLang="en-US" sz="2400" b="1" dirty="0" smtClean="0"/>
              <a:t>化归转化思想在三角恒等变换中的应用</a:t>
            </a:r>
          </a:p>
          <a:p>
            <a:pPr>
              <a:lnSpc>
                <a:spcPct val="122000"/>
              </a:lnSpc>
            </a:pP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1370039" y="4240236"/>
          <a:ext cx="7059613" cy="2474912"/>
        </p:xfrm>
        <a:graphic>
          <a:graphicData uri="http://schemas.openxmlformats.org/presentationml/2006/ole">
            <p:oleObj spid="_x0000_s966660" name="Document" r:id="rId5" imgW="7767805" imgH="2722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928662" y="1076346"/>
          <a:ext cx="7667625" cy="5424488"/>
        </p:xfrm>
        <a:graphic>
          <a:graphicData uri="http://schemas.openxmlformats.org/presentationml/2006/ole">
            <p:oleObj spid="_x0000_s967682" name="Document" r:id="rId3" imgW="8980360" imgH="6343281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4414" y="1643050"/>
          <a:ext cx="6999287" cy="4754562"/>
        </p:xfrm>
        <a:graphic>
          <a:graphicData uri="http://schemas.openxmlformats.org/presentationml/2006/ole">
            <p:oleObj spid="_x0000_s968706" name="Document" r:id="rId3" imgW="8332985" imgH="5627656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90651" y="1260499"/>
          <a:ext cx="7096125" cy="5668963"/>
        </p:xfrm>
        <a:graphic>
          <a:graphicData uri="http://schemas.openxmlformats.org/presentationml/2006/ole">
            <p:oleObj spid="_x0000_s969730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42976" y="1058892"/>
          <a:ext cx="7377113" cy="6584950"/>
        </p:xfrm>
        <a:graphic>
          <a:graphicData uri="http://schemas.openxmlformats.org/presentationml/2006/ole">
            <p:oleObj spid="_x0000_s970754" name="Document" r:id="rId3" imgW="8915590" imgH="7936042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163664" y="1838327"/>
          <a:ext cx="7265988" cy="1804987"/>
        </p:xfrm>
        <a:graphic>
          <a:graphicData uri="http://schemas.openxmlformats.org/presentationml/2006/ole">
            <p:oleObj spid="_x0000_s971778" name="Document" r:id="rId3" imgW="9082553" imgH="22431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214414" y="3028981"/>
          <a:ext cx="7108825" cy="4829175"/>
        </p:xfrm>
        <a:graphic>
          <a:graphicData uri="http://schemas.openxmlformats.org/presentationml/2006/ole">
            <p:oleObj spid="_x0000_s971779" name="Document" r:id="rId4" imgW="8677021" imgH="59218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00100" y="785794"/>
          <a:ext cx="7473950" cy="6523038"/>
        </p:xfrm>
        <a:graphic>
          <a:graphicData uri="http://schemas.openxmlformats.org/presentationml/2006/ole">
            <p:oleObj spid="_x0000_s972802" name="Document" r:id="rId3" imgW="8829950" imgH="77500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85852" y="1262072"/>
          <a:ext cx="7058025" cy="3595688"/>
        </p:xfrm>
        <a:graphic>
          <a:graphicData uri="http://schemas.openxmlformats.org/presentationml/2006/ole">
            <p:oleObj spid="_x0000_s974850" name="Document" r:id="rId3" imgW="8238309" imgH="440218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三角函数的定义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27100" y="1714488"/>
          <a:ext cx="7693025" cy="4876800"/>
        </p:xfrm>
        <a:graphic>
          <a:graphicData uri="http://schemas.openxmlformats.org/presentationml/2006/ole">
            <p:oleObj spid="_x0000_s512002" name="Document" r:id="rId3" imgW="8491020" imgH="536593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01752" y="944597"/>
          <a:ext cx="7327900" cy="7413625"/>
        </p:xfrm>
        <a:graphic>
          <a:graphicData uri="http://schemas.openxmlformats.org/presentationml/2006/ole">
            <p:oleObj spid="_x0000_s975874" name="Document" r:id="rId3" imgW="8413983" imgH="85203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01752" y="1087473"/>
          <a:ext cx="7327900" cy="7413625"/>
        </p:xfrm>
        <a:graphic>
          <a:graphicData uri="http://schemas.openxmlformats.org/presentationml/2006/ole">
            <p:oleObj spid="_x0000_s1981442" name="Document" r:id="rId3" imgW="8413983" imgH="85203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简单的三角恒等变换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22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正弦定理和余弦定理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071538" y="1646238"/>
          <a:ext cx="7302500" cy="4352925"/>
        </p:xfrm>
        <a:graphic>
          <a:graphicData uri="http://schemas.openxmlformats.org/presentationml/2006/ole">
            <p:oleObj spid="_x0000_s976898" name="Document" r:id="rId3" imgW="8032396" imgH="47927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12826" y="857232"/>
          <a:ext cx="7473950" cy="6243637"/>
        </p:xfrm>
        <a:graphic>
          <a:graphicData uri="http://schemas.openxmlformats.org/presentationml/2006/ole">
            <p:oleObj spid="_x0000_s977922" name="Document" r:id="rId4" imgW="9484487" imgH="7876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17591" y="1403357"/>
          <a:ext cx="7826375" cy="3097213"/>
        </p:xfrm>
        <a:graphic>
          <a:graphicData uri="http://schemas.openxmlformats.org/presentationml/2006/ole">
            <p:oleObj spid="_x0000_s978946" name="Document" r:id="rId4" imgW="8994394" imgH="356911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14414" y="3657600"/>
          <a:ext cx="7010400" cy="1195388"/>
        </p:xfrm>
        <a:graphic>
          <a:graphicData uri="http://schemas.openxmlformats.org/presentationml/2006/ole">
            <p:oleObj spid="_x0000_s978947" name="Document" r:id="rId5" imgW="7518694" imgH="12780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85786" y="1103337"/>
          <a:ext cx="7656513" cy="5754687"/>
        </p:xfrm>
        <a:graphic>
          <a:graphicData uri="http://schemas.openxmlformats.org/presentationml/2006/ole">
            <p:oleObj spid="_x0000_s979970" name="Document" r:id="rId4" imgW="9112419" imgH="68213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9138" y="965207"/>
          <a:ext cx="7827962" cy="3535363"/>
        </p:xfrm>
        <a:graphic>
          <a:graphicData uri="http://schemas.openxmlformats.org/presentationml/2006/ole">
            <p:oleObj spid="_x0000_s989187" name="Document" r:id="rId4" imgW="8994394" imgH="40698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4276" y="804885"/>
          <a:ext cx="7302500" cy="5767387"/>
        </p:xfrm>
        <a:graphic>
          <a:graphicData uri="http://schemas.openxmlformats.org/presentationml/2006/ole">
            <p:oleObj spid="_x0000_s1996803" name="Document" r:id="rId4" imgW="8270708" imgH="65381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274768"/>
          <a:ext cx="7450137" cy="3011488"/>
        </p:xfrm>
        <a:graphic>
          <a:graphicData uri="http://schemas.openxmlformats.org/presentationml/2006/ole">
            <p:oleObj spid="_x0000_s990210" name="Document" r:id="rId4" imgW="8579146" imgH="346888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475" y="3714752"/>
          <a:ext cx="6913563" cy="963612"/>
        </p:xfrm>
        <a:graphic>
          <a:graphicData uri="http://schemas.openxmlformats.org/presentationml/2006/ole">
            <p:oleObj spid="_x0000_s990209" name="Document" r:id="rId5" imgW="7509335" imgH="1057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71538" y="1214422"/>
          <a:ext cx="7315200" cy="2389188"/>
        </p:xfrm>
        <a:graphic>
          <a:graphicData uri="http://schemas.openxmlformats.org/presentationml/2006/ole">
            <p:oleObj spid="_x0000_s513026" name="Document" r:id="rId3" imgW="7629210" imgH="250206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965224" y="3611569"/>
          <a:ext cx="7035800" cy="817563"/>
        </p:xfrm>
        <a:graphic>
          <a:graphicData uri="http://schemas.openxmlformats.org/presentationml/2006/ole">
            <p:oleObj spid="_x0000_s513027" name="Document" r:id="rId5" imgW="7645770" imgH="89678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1241444"/>
          <a:ext cx="7242175" cy="4973638"/>
        </p:xfrm>
        <a:graphic>
          <a:graphicData uri="http://schemas.openxmlformats.org/presentationml/2006/ole">
            <p:oleObj spid="_x0000_s991233" name="Document" r:id="rId4" imgW="8447101" imgH="5811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44589" y="1047750"/>
          <a:ext cx="7413625" cy="3524250"/>
        </p:xfrm>
        <a:graphic>
          <a:graphicData uri="http://schemas.openxmlformats.org/presentationml/2006/ole">
            <p:oleObj spid="_x0000_s992259" name="Document" r:id="rId4" imgW="8556477" imgH="405364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47748" y="3581405"/>
          <a:ext cx="7010400" cy="561975"/>
        </p:xfrm>
        <a:graphic>
          <a:graphicData uri="http://schemas.openxmlformats.org/presentationml/2006/ole">
            <p:oleObj spid="_x0000_s992258" name="Document" r:id="rId5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1357298"/>
          <a:ext cx="7521575" cy="4387850"/>
        </p:xfrm>
        <a:graphic>
          <a:graphicData uri="http://schemas.openxmlformats.org/presentationml/2006/ole">
            <p:oleObj spid="_x0000_s1997828" name="Document" r:id="rId4" imgW="8681339" imgH="50497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6501" y="1073150"/>
          <a:ext cx="7351713" cy="3852863"/>
        </p:xfrm>
        <a:graphic>
          <a:graphicData uri="http://schemas.openxmlformats.org/presentationml/2006/ole">
            <p:oleObj spid="_x0000_s985090" name="Document" r:id="rId4" imgW="8612971" imgH="449816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4276" y="1223983"/>
          <a:ext cx="7302500" cy="5133975"/>
        </p:xfrm>
        <a:graphic>
          <a:graphicData uri="http://schemas.openxmlformats.org/presentationml/2006/ole">
            <p:oleObj spid="_x0000_s1998851" name="Document" r:id="rId4" imgW="8447101" imgH="5811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38213" y="1096970"/>
          <a:ext cx="7340600" cy="3475038"/>
        </p:xfrm>
        <a:graphic>
          <a:graphicData uri="http://schemas.openxmlformats.org/presentationml/2006/ole">
            <p:oleObj spid="_x0000_s1999874" name="Document" r:id="rId4" imgW="8556477" imgH="40586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2364" y="973164"/>
          <a:ext cx="7435850" cy="6242050"/>
        </p:xfrm>
        <a:graphic>
          <a:graphicData uri="http://schemas.openxmlformats.org/presentationml/2006/ole">
            <p:oleObj spid="_x0000_s2000898" name="Document" r:id="rId4" imgW="8719481" imgH="7288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8089" y="1138248"/>
          <a:ext cx="7278687" cy="3790950"/>
        </p:xfrm>
        <a:graphic>
          <a:graphicData uri="http://schemas.openxmlformats.org/presentationml/2006/ole">
            <p:oleObj spid="_x0000_s2001922" name="Document" r:id="rId4" imgW="8612971" imgH="45039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4276" y="1071546"/>
          <a:ext cx="7302500" cy="5133975"/>
        </p:xfrm>
        <a:graphic>
          <a:graphicData uri="http://schemas.openxmlformats.org/presentationml/2006/ole">
            <p:oleObj spid="_x0000_s2002946" name="Document" r:id="rId4" imgW="8447101" imgH="5811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38213" y="1096970"/>
          <a:ext cx="7340600" cy="3475038"/>
        </p:xfrm>
        <a:graphic>
          <a:graphicData uri="http://schemas.openxmlformats.org/presentationml/2006/ole">
            <p:oleObj spid="_x0000_s2003970" name="Document" r:id="rId4" imgW="8556477" imgH="405869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76376" y="3194050"/>
          <a:ext cx="7010400" cy="1122363"/>
        </p:xfrm>
        <a:graphic>
          <a:graphicData uri="http://schemas.openxmlformats.org/presentationml/2006/ole">
            <p:oleObj spid="_x0000_s2003971" name="Document" r:id="rId5" imgW="7518694" imgH="12002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14414" y="1071546"/>
          <a:ext cx="7156450" cy="5400675"/>
        </p:xfrm>
        <a:graphic>
          <a:graphicData uri="http://schemas.openxmlformats.org/presentationml/2006/ole">
            <p:oleObj spid="_x0000_s1424388" name="Document" r:id="rId5" imgW="7666649" imgH="578642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79515" y="1165245"/>
          <a:ext cx="7521575" cy="5192713"/>
        </p:xfrm>
        <a:graphic>
          <a:graphicData uri="http://schemas.openxmlformats.org/presentationml/2006/ole">
            <p:oleObj spid="_x0000_s2004994" name="Document" r:id="rId4" imgW="8819875" imgH="60646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893790" y="1500174"/>
          <a:ext cx="7607300" cy="5097463"/>
        </p:xfrm>
        <a:graphic>
          <a:graphicData uri="http://schemas.openxmlformats.org/presentationml/2006/ole">
            <p:oleObj spid="_x0000_s986114" name="Document" r:id="rId3" imgW="8519459" imgH="562153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070357" y="2105023"/>
          <a:ext cx="1573213" cy="1109663"/>
        </p:xfrm>
        <a:graphic>
          <a:graphicData uri="http://schemas.openxmlformats.org/presentationml/2006/ole">
            <p:oleObj spid="_x0000_s986115" name="Document" r:id="rId5" imgW="1709985" imgH="1216757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3571868" y="2676527"/>
          <a:ext cx="1573213" cy="1109663"/>
        </p:xfrm>
        <a:graphic>
          <a:graphicData uri="http://schemas.openxmlformats.org/presentationml/2006/ole">
            <p:oleObj spid="_x0000_s986116" name="Document" r:id="rId6" imgW="1709985" imgH="1216037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5715008" y="2747965"/>
          <a:ext cx="2646363" cy="1109663"/>
        </p:xfrm>
        <a:graphic>
          <a:graphicData uri="http://schemas.openxmlformats.org/presentationml/2006/ole">
            <p:oleObj spid="_x0000_s986117" name="Document" r:id="rId7" imgW="2880563" imgH="1203437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5715008" y="3143248"/>
          <a:ext cx="2609850" cy="1085850"/>
        </p:xfrm>
        <a:graphic>
          <a:graphicData uri="http://schemas.openxmlformats.org/presentationml/2006/ole">
            <p:oleObj spid="_x0000_s986118" name="Document" r:id="rId8" imgW="2880563" imgH="1203437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5715026" y="3498858"/>
          <a:ext cx="2571750" cy="1073150"/>
        </p:xfrm>
        <a:graphic>
          <a:graphicData uri="http://schemas.openxmlformats.org/presentationml/2006/ole">
            <p:oleObj spid="_x0000_s986119" name="Document" r:id="rId9" imgW="2880563" imgH="1203437" progId="Word.Document.8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963869" y="4718050"/>
          <a:ext cx="2536825" cy="1060450"/>
        </p:xfrm>
        <a:graphic>
          <a:graphicData uri="http://schemas.openxmlformats.org/presentationml/2006/ole">
            <p:oleObj spid="_x0000_s986120" name="Document" r:id="rId10" imgW="2880563" imgH="1203437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3000364" y="5108594"/>
          <a:ext cx="2500312" cy="1035050"/>
        </p:xfrm>
        <a:graphic>
          <a:graphicData uri="http://schemas.openxmlformats.org/presentationml/2006/ole">
            <p:oleObj spid="_x0000_s986121" name="Document" r:id="rId11" imgW="2880563" imgH="1203437" progId="Word.Document.8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894018" y="5834087"/>
          <a:ext cx="2463800" cy="1023937"/>
        </p:xfrm>
        <a:graphic>
          <a:graphicData uri="http://schemas.openxmlformats.org/presentationml/2006/ole">
            <p:oleObj spid="_x0000_s986122" name="Document" r:id="rId12" imgW="2880563" imgH="1203437" progId="Word.Document.8">
              <p:embed/>
            </p:oleObj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6075390" y="4429132"/>
          <a:ext cx="2425700" cy="1012825"/>
        </p:xfrm>
        <a:graphic>
          <a:graphicData uri="http://schemas.openxmlformats.org/presentationml/2006/ole">
            <p:oleObj spid="_x0000_s986123" name="Document" r:id="rId13" imgW="2880563" imgH="1203437" progId="Word.Document.8">
              <p:embed/>
            </p:oleObj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6000760" y="5000643"/>
          <a:ext cx="2389187" cy="1000125"/>
        </p:xfrm>
        <a:graphic>
          <a:graphicData uri="http://schemas.openxmlformats.org/presentationml/2006/ole">
            <p:oleObj spid="_x0000_s986124" name="Document" r:id="rId14" imgW="2880563" imgH="1203437" progId="Word.Document.8">
              <p:embed/>
            </p:oleObj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6072198" y="5597547"/>
          <a:ext cx="2352675" cy="974725"/>
        </p:xfrm>
        <a:graphic>
          <a:graphicData uri="http://schemas.openxmlformats.org/presentationml/2006/ole">
            <p:oleObj spid="_x0000_s986125" name="Document" r:id="rId15" imgW="2880563" imgH="12034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1068417" y="1182688"/>
          <a:ext cx="7718425" cy="4035425"/>
        </p:xfrm>
        <a:graphic>
          <a:graphicData uri="http://schemas.openxmlformats.org/presentationml/2006/ole">
            <p:oleObj spid="_x0000_s988162" name="Document" r:id="rId3" imgW="8385544" imgH="43910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548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5489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549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90588" y="3441710"/>
          <a:ext cx="6729412" cy="1487488"/>
        </p:xfrm>
        <a:graphic>
          <a:graphicData uri="http://schemas.openxmlformats.org/presentationml/2006/ole">
            <p:oleObj spid="_x0000_s997379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85852" y="2265364"/>
          <a:ext cx="7046913" cy="1377950"/>
        </p:xfrm>
        <a:graphic>
          <a:graphicData uri="http://schemas.openxmlformats.org/presentationml/2006/ole">
            <p:oleObj spid="_x0000_s997378" name="Document" r:id="rId4" imgW="7871842" imgH="1544797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36713" y="4413269"/>
          <a:ext cx="6778625" cy="1730375"/>
        </p:xfrm>
        <a:graphic>
          <a:graphicData uri="http://schemas.openxmlformats.org/presentationml/2006/ole">
            <p:oleObj spid="_x0000_s997377" name="Document" r:id="rId5" imgW="7472256" imgH="191776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32116"/>
          <a:ext cx="7010400" cy="925512"/>
        </p:xfrm>
        <a:graphic>
          <a:graphicData uri="http://schemas.openxmlformats.org/presentationml/2006/ole">
            <p:oleObj spid="_x0000_s998403" name="Document" r:id="rId3" imgW="7503575" imgH="9954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311301" y="1357298"/>
          <a:ext cx="7046913" cy="2230438"/>
        </p:xfrm>
        <a:graphic>
          <a:graphicData uri="http://schemas.openxmlformats.org/presentationml/2006/ole">
            <p:oleObj spid="_x0000_s998402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4144963"/>
          <a:ext cx="6827838" cy="1609725"/>
        </p:xfrm>
        <a:graphic>
          <a:graphicData uri="http://schemas.openxmlformats.org/presentationml/2006/ole">
            <p:oleObj spid="_x0000_s998401" name="Document" r:id="rId5" imgW="7512934" imgH="178276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786058"/>
          <a:ext cx="7010400" cy="927100"/>
        </p:xfrm>
        <a:graphic>
          <a:graphicData uri="http://schemas.openxmlformats.org/presentationml/2006/ole">
            <p:oleObj spid="_x0000_s999427" name="Document" r:id="rId3" imgW="7503575" imgH="99218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01700" y="1338261"/>
          <a:ext cx="7645400" cy="1876425"/>
        </p:xfrm>
        <a:graphic>
          <a:graphicData uri="http://schemas.openxmlformats.org/presentationml/2006/ole">
            <p:oleObj spid="_x0000_s999426" name="Document" r:id="rId4" imgW="8661908" imgH="2141466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84291" y="4000504"/>
          <a:ext cx="7559675" cy="3413125"/>
        </p:xfrm>
        <a:graphic>
          <a:graphicData uri="http://schemas.openxmlformats.org/presentationml/2006/ole">
            <p:oleObj spid="_x0000_s999425" name="Document" r:id="rId6" imgW="8321466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725618"/>
          <a:ext cx="7119938" cy="2560638"/>
        </p:xfrm>
        <a:graphic>
          <a:graphicData uri="http://schemas.openxmlformats.org/presentationml/2006/ole">
            <p:oleObj spid="_x0000_s1000451" name="Document" r:id="rId3" imgW="8304906" imgH="299743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44559" y="3500438"/>
          <a:ext cx="6827837" cy="1073150"/>
        </p:xfrm>
        <a:graphic>
          <a:graphicData uri="http://schemas.openxmlformats.org/presentationml/2006/ole">
            <p:oleObj spid="_x0000_s1000450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85852" y="4500570"/>
          <a:ext cx="7265988" cy="5303837"/>
        </p:xfrm>
        <a:graphic>
          <a:graphicData uri="http://schemas.openxmlformats.org/presentationml/2006/ole">
            <p:oleObj spid="_x0000_s1000449" name="Document" r:id="rId6" imgW="8484540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6038" y="1271595"/>
          <a:ext cx="6962775" cy="3157537"/>
        </p:xfrm>
        <a:graphic>
          <a:graphicData uri="http://schemas.openxmlformats.org/presentationml/2006/ole">
            <p:oleObj spid="_x0000_s993282" name="Document" r:id="rId3" imgW="788768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9138" y="3071813"/>
          <a:ext cx="6729412" cy="1062037"/>
        </p:xfrm>
        <a:graphic>
          <a:graphicData uri="http://schemas.openxmlformats.org/presentationml/2006/ole">
            <p:oleObj spid="_x0000_s993283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9200" y="3643314"/>
          <a:ext cx="7169150" cy="5303838"/>
        </p:xfrm>
        <a:graphic>
          <a:graphicData uri="http://schemas.openxmlformats.org/presentationml/2006/ole">
            <p:oleObj spid="_x0000_s993284" name="Document" r:id="rId6" imgW="8363944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6038" y="1142984"/>
          <a:ext cx="6950075" cy="3157537"/>
        </p:xfrm>
        <a:graphic>
          <a:graphicData uri="http://schemas.openxmlformats.org/presentationml/2006/ole">
            <p:oleObj spid="_x0000_s994306" name="Document" r:id="rId3" imgW="787832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71546" y="2857496"/>
          <a:ext cx="6729412" cy="1062037"/>
        </p:xfrm>
        <a:graphic>
          <a:graphicData uri="http://schemas.openxmlformats.org/presentationml/2006/ole">
            <p:oleObj spid="_x0000_s994307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60502" y="3929066"/>
          <a:ext cx="7169150" cy="5303838"/>
        </p:xfrm>
        <a:graphic>
          <a:graphicData uri="http://schemas.openxmlformats.org/presentationml/2006/ole">
            <p:oleObj spid="_x0000_s994308" name="Document" r:id="rId6" imgW="8354225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4414" y="1743076"/>
          <a:ext cx="7291388" cy="1828800"/>
        </p:xfrm>
        <a:graphic>
          <a:graphicData uri="http://schemas.openxmlformats.org/presentationml/2006/ole">
            <p:oleObj spid="_x0000_s995330" name="Document" r:id="rId3" imgW="8421182" imgH="2100291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286124"/>
          <a:ext cx="6950075" cy="549275"/>
        </p:xfrm>
        <a:graphic>
          <a:graphicData uri="http://schemas.openxmlformats.org/presentationml/2006/ole">
            <p:oleObj spid="_x0000_s995331" name="Document" r:id="rId4" imgW="7541733" imgH="604815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85852" y="4098950"/>
          <a:ext cx="6718300" cy="2901950"/>
        </p:xfrm>
        <a:graphic>
          <a:graphicData uri="http://schemas.openxmlformats.org/presentationml/2006/ole">
            <p:oleObj spid="_x0000_s995332" name="Document" r:id="rId6" imgW="7954999" imgH="3446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52" y="1357298"/>
          <a:ext cx="7315200" cy="3717925"/>
        </p:xfrm>
        <a:graphic>
          <a:graphicData uri="http://schemas.openxmlformats.org/presentationml/2006/ole">
            <p:oleObj spid="_x0000_s606212" name="Document" r:id="rId5" imgW="7629210" imgH="38729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9200" y="1142984"/>
          <a:ext cx="7010400" cy="1976438"/>
        </p:xfrm>
        <a:graphic>
          <a:graphicData uri="http://schemas.openxmlformats.org/presentationml/2006/ole">
            <p:oleObj spid="_x0000_s996354" name="Document" r:id="rId4" imgW="8433782" imgH="238145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236915"/>
          <a:ext cx="6973887" cy="549275"/>
        </p:xfrm>
        <a:graphic>
          <a:graphicData uri="http://schemas.openxmlformats.org/presentationml/2006/ole">
            <p:oleObj spid="_x0000_s996355" name="Document" r:id="rId5" imgW="7570172" imgH="604815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90663" y="3889394"/>
          <a:ext cx="6924675" cy="2254250"/>
        </p:xfrm>
        <a:graphic>
          <a:graphicData uri="http://schemas.openxmlformats.org/presentationml/2006/ole">
            <p:oleObj spid="_x0000_s996356" name="Document" r:id="rId6" imgW="8457901" imgH="29718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利用正弦、余弦定理解三角形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357290" y="1695450"/>
          <a:ext cx="6657975" cy="3814763"/>
        </p:xfrm>
        <a:graphic>
          <a:graphicData uri="http://schemas.openxmlformats.org/presentationml/2006/ole">
            <p:oleObj spid="_x0000_s1005570" name="Document" r:id="rId3" imgW="7438057" imgH="426574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85852" y="4086247"/>
          <a:ext cx="6986588" cy="2414587"/>
        </p:xfrm>
        <a:graphic>
          <a:graphicData uri="http://schemas.openxmlformats.org/presentationml/2006/ole">
            <p:oleObj spid="_x0000_s1005569" name="Document" r:id="rId5" imgW="7822163" imgH="2693585" progId="Word.Document.8">
              <p:embed/>
            </p:oleObj>
          </a:graphicData>
        </a:graphic>
      </p:graphicFrame>
      <p:graphicFrame>
        <p:nvGraphicFramePr>
          <p:cNvPr id="215047" name="Object 3"/>
          <p:cNvGraphicFramePr>
            <a:graphicFrameLocks noChangeAspect="1"/>
          </p:cNvGraphicFramePr>
          <p:nvPr/>
        </p:nvGraphicFramePr>
        <p:xfrm>
          <a:off x="744559" y="5810271"/>
          <a:ext cx="6899275" cy="547687"/>
        </p:xfrm>
        <a:graphic>
          <a:graphicData uri="http://schemas.openxmlformats.org/presentationml/2006/ole">
            <p:oleObj spid="_x0000_s1005571" name="Document" r:id="rId6" imgW="749385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28662" y="857232"/>
          <a:ext cx="7620000" cy="6205538"/>
        </p:xfrm>
        <a:graphic>
          <a:graphicData uri="http://schemas.openxmlformats.org/presentationml/2006/ole">
            <p:oleObj spid="_x0000_s1006593" name="Document" r:id="rId4" imgW="8286547" imgH="67336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9200" y="1536700"/>
          <a:ext cx="6961188" cy="4814888"/>
        </p:xfrm>
        <a:graphic>
          <a:graphicData uri="http://schemas.openxmlformats.org/presentationml/2006/ole">
            <p:oleObj spid="_x0000_s1007617" name="Document" r:id="rId3" imgW="778112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90651" y="1219200"/>
          <a:ext cx="7167563" cy="4230688"/>
        </p:xfrm>
        <a:graphic>
          <a:graphicData uri="http://schemas.openxmlformats.org/presentationml/2006/ole">
            <p:oleObj spid="_x0000_s1008641" name="Document" r:id="rId3" imgW="7683928" imgH="45307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85850" y="2143116"/>
          <a:ext cx="7485063" cy="4084638"/>
        </p:xfrm>
        <a:graphic>
          <a:graphicData uri="http://schemas.openxmlformats.org/presentationml/2006/ole">
            <p:oleObj spid="_x0000_s1001474" name="Document" r:id="rId4" imgW="8144712" imgH="443098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01683" y="1643050"/>
          <a:ext cx="6827837" cy="547687"/>
        </p:xfrm>
        <a:graphic>
          <a:graphicData uri="http://schemas.openxmlformats.org/presentationml/2006/ole">
            <p:oleObj spid="_x0000_s1001475" name="Document" r:id="rId5" imgW="7512934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与三角形面积有关的问题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662" y="1884394"/>
          <a:ext cx="7680325" cy="5973762"/>
        </p:xfrm>
        <a:graphic>
          <a:graphicData uri="http://schemas.openxmlformats.org/presentationml/2006/ole">
            <p:oleObj spid="_x0000_s1002498" name="Document" r:id="rId3" imgW="8721640" imgH="678347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214422"/>
          <a:ext cx="7192963" cy="2730500"/>
        </p:xfrm>
        <a:graphic>
          <a:graphicData uri="http://schemas.openxmlformats.org/presentationml/2006/ole">
            <p:oleObj spid="_x0000_s1003523" name="Document" r:id="rId4" imgW="7936639" imgH="30053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81129" y="1087473"/>
          <a:ext cx="7534275" cy="7413625"/>
        </p:xfrm>
        <a:graphic>
          <a:graphicData uri="http://schemas.openxmlformats.org/presentationml/2006/ole">
            <p:oleObj spid="_x0000_s1004546" name="Document" r:id="rId4" imgW="8662988" imgH="85435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116036"/>
          <a:ext cx="7620000" cy="5741988"/>
        </p:xfrm>
        <a:graphic>
          <a:graphicData uri="http://schemas.openxmlformats.org/presentationml/2006/ole">
            <p:oleObj spid="_x0000_s1013761" name="Document" r:id="rId4" imgW="8797205" imgH="660645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14414" y="1071546"/>
          <a:ext cx="7156450" cy="5364162"/>
        </p:xfrm>
        <a:graphic>
          <a:graphicData uri="http://schemas.openxmlformats.org/presentationml/2006/ole">
            <p:oleObj spid="_x0000_s515074" name="Document" r:id="rId3" imgW="7462176" imgH="558769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684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684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684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3150" y="2000250"/>
          <a:ext cx="7156450" cy="3194050"/>
        </p:xfrm>
        <a:graphic>
          <a:graphicData uri="http://schemas.openxmlformats.org/presentationml/2006/ole">
            <p:oleObj spid="_x0000_s1014785" name="Document" r:id="rId4" imgW="7989918" imgH="35687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90628" y="1012850"/>
          <a:ext cx="7510462" cy="6059488"/>
        </p:xfrm>
        <a:graphic>
          <a:graphicData uri="http://schemas.openxmlformats.org/presentationml/2006/ole">
            <p:oleObj spid="_x0000_s1015809" name="Document" r:id="rId3" imgW="7934119" imgH="64009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225580" y="798536"/>
          <a:ext cx="7704138" cy="6059488"/>
        </p:xfrm>
        <a:graphic>
          <a:graphicData uri="http://schemas.openxmlformats.org/presentationml/2006/ole">
            <p:oleObj spid="_x0000_s1016834" name="Document" r:id="rId3" imgW="8368264" imgH="65769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利用正弦、余弦定理求解三角形中最值和范围问题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5239" y="2382865"/>
          <a:ext cx="7364413" cy="5046663"/>
        </p:xfrm>
        <a:graphic>
          <a:graphicData uri="http://schemas.openxmlformats.org/presentationml/2006/ole">
            <p:oleObj spid="_x0000_s1010690" name="Document" r:id="rId3" imgW="7777885" imgH="53292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1455741"/>
          <a:ext cx="7010400" cy="2401887"/>
        </p:xfrm>
        <a:graphic>
          <a:graphicData uri="http://schemas.openxmlformats.org/presentationml/2006/ole">
            <p:oleObj spid="_x0000_s1011715" name="Document" r:id="rId3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6638" y="1397034"/>
          <a:ext cx="7265987" cy="6961188"/>
        </p:xfrm>
        <a:graphic>
          <a:graphicData uri="http://schemas.openxmlformats.org/presentationml/2006/ole">
            <p:oleObj spid="_x0000_s1012738" name="Document" r:id="rId3" imgW="8479500" imgH="812359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63665" y="928670"/>
          <a:ext cx="7265987" cy="6961188"/>
        </p:xfrm>
        <a:graphic>
          <a:graphicData uri="http://schemas.openxmlformats.org/presentationml/2006/ole">
            <p:oleObj spid="_x0000_s2026498" name="Document" r:id="rId3" imgW="8479500" imgH="812359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1" y="1785926"/>
          <a:ext cx="6950075" cy="4851400"/>
        </p:xfrm>
        <a:graphic>
          <a:graphicData uri="http://schemas.openxmlformats.org/presentationml/2006/ole">
            <p:oleObj spid="_x0000_s1021953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5239" y="1285860"/>
          <a:ext cx="7364413" cy="5046663"/>
        </p:xfrm>
        <a:graphic>
          <a:graphicData uri="http://schemas.openxmlformats.org/presentationml/2006/ole">
            <p:oleObj spid="_x0000_s1022978" name="Document" r:id="rId3" imgW="7777885" imgH="53292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2" y="4500570"/>
          <a:ext cx="7205662" cy="2071687"/>
        </p:xfrm>
        <a:graphic>
          <a:graphicData uri="http://schemas.openxmlformats.org/presentationml/2006/ole">
            <p:oleObj spid="_x0000_s1022977" name="Document" r:id="rId5" imgW="7712367" imgH="22288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1740" y="1106511"/>
          <a:ext cx="7570788" cy="5680075"/>
        </p:xfrm>
        <a:graphic>
          <a:graphicData uri="http://schemas.openxmlformats.org/presentationml/2006/ole">
            <p:oleObj spid="_x0000_s1024001" name="Document" r:id="rId4" imgW="9012026" imgH="67344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786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786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786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42976" y="2919444"/>
          <a:ext cx="7353300" cy="5010150"/>
        </p:xfrm>
        <a:graphic>
          <a:graphicData uri="http://schemas.openxmlformats.org/presentationml/2006/ole">
            <p:oleObj spid="_x0000_s516099" name="Document" r:id="rId5" imgW="7665929" imgH="5230927" progId="Word.Document.8">
              <p:embed/>
            </p:oleObj>
          </a:graphicData>
        </a:graphic>
      </p:graphicFrame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71472" y="1928802"/>
          <a:ext cx="7083425" cy="841375"/>
        </p:xfrm>
        <a:graphic>
          <a:graphicData uri="http://schemas.openxmlformats.org/presentationml/2006/ole">
            <p:oleObj spid="_x0000_s516100" name="Document" r:id="rId6" imgW="7477670" imgH="8968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87453" y="1289070"/>
          <a:ext cx="7656513" cy="4926012"/>
        </p:xfrm>
        <a:graphic>
          <a:graphicData uri="http://schemas.openxmlformats.org/presentationml/2006/ole">
            <p:oleObj spid="_x0000_s2035714" name="Document" r:id="rId4" imgW="9118177" imgH="58385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解题模版　</a:t>
            </a:r>
            <a:r>
              <a:rPr lang="en-US" sz="2400" b="1" dirty="0" smtClean="0"/>
              <a:t>4.</a:t>
            </a:r>
            <a:r>
              <a:rPr lang="zh-CN" altLang="en-US" sz="2400" b="1" dirty="0" smtClean="0"/>
              <a:t>解三角形解答题的一般步骤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42976" y="2011382"/>
          <a:ext cx="7327900" cy="4132262"/>
        </p:xfrm>
        <a:graphic>
          <a:graphicData uri="http://schemas.openxmlformats.org/presentationml/2006/ole">
            <p:oleObj spid="_x0000_s1025025" name="Document" r:id="rId3" imgW="8332985" imgH="46801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19200" y="1474788"/>
          <a:ext cx="7242175" cy="1987550"/>
        </p:xfrm>
        <a:graphic>
          <a:graphicData uri="http://schemas.openxmlformats.org/presentationml/2006/ole">
            <p:oleObj spid="_x0000_s1017858" name="Document" r:id="rId4" imgW="8495340" imgH="23166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58903" y="1109663"/>
          <a:ext cx="7485063" cy="5108575"/>
        </p:xfrm>
        <a:graphic>
          <a:graphicData uri="http://schemas.openxmlformats.org/presentationml/2006/ole">
            <p:oleObj spid="_x0000_s1018882" name="Document" r:id="rId4" imgW="8997632" imgH="61586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43041" y="1109663"/>
          <a:ext cx="7472363" cy="5119687"/>
        </p:xfrm>
        <a:graphic>
          <a:graphicData uri="http://schemas.openxmlformats.org/presentationml/2006/ole">
            <p:oleObj spid="_x0000_s2040834" name="Document" r:id="rId4" imgW="8987917" imgH="61666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6175" y="1633538"/>
          <a:ext cx="7107238" cy="3462337"/>
        </p:xfrm>
        <a:graphic>
          <a:graphicData uri="http://schemas.openxmlformats.org/presentationml/2006/ole">
            <p:oleObj spid="_x0000_s1019906" name="Document" r:id="rId4" imgW="8419022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304925" y="2786058"/>
          <a:ext cx="7010400" cy="3109913"/>
        </p:xfrm>
        <a:graphic>
          <a:graphicData uri="http://schemas.openxmlformats.org/presentationml/2006/ole">
            <p:oleObj spid="_x0000_s1032194" name="Document" r:id="rId3" imgW="8089634" imgH="371709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9200" y="1660525"/>
          <a:ext cx="7169150" cy="1768475"/>
        </p:xfrm>
        <a:graphic>
          <a:graphicData uri="http://schemas.openxmlformats.org/presentationml/2006/ole">
            <p:oleObj spid="_x0000_s1032193" name="Document" r:id="rId4" imgW="8491020" imgH="21035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17614" y="871569"/>
          <a:ext cx="7412038" cy="6986587"/>
        </p:xfrm>
        <a:graphic>
          <a:graphicData uri="http://schemas.openxmlformats.org/presentationml/2006/ole">
            <p:oleObj spid="_x0000_s1033218" name="Document" r:id="rId3" imgW="9266068" imgH="881498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2976" y="1193819"/>
          <a:ext cx="7229475" cy="4949825"/>
        </p:xfrm>
        <a:graphic>
          <a:graphicData uri="http://schemas.openxmlformats.org/presentationml/2006/ole">
            <p:oleObj spid="_x0000_s1026050" name="Document" r:id="rId3" imgW="8434502" imgH="578498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98578" y="1000108"/>
          <a:ext cx="7473950" cy="5741987"/>
        </p:xfrm>
        <a:graphic>
          <a:graphicData uri="http://schemas.openxmlformats.org/presentationml/2006/ole">
            <p:oleObj spid="_x0000_s1027074" name="Document" r:id="rId3" imgW="8762661" imgH="670487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042988" y="2997200"/>
            <a:ext cx="7127875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</a:rPr>
              <a:t>  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20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两角和与差的正弦、余弦和正切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</a:rPr>
              <a:t>　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21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简单的三角恒等变换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</a:rPr>
              <a:t>　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22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正弦定理和余弦定理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</a:rPr>
              <a:t>　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23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正弦定理和余弦定理的应用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</a:rPr>
              <a:t>　</a:t>
            </a:r>
          </a:p>
          <a:p>
            <a:pPr>
              <a:lnSpc>
                <a:spcPct val="150000"/>
              </a:lnSpc>
            </a:pPr>
            <a:endParaRPr lang="zh-CN" altLang="en-US" sz="2400" b="1">
              <a:solidFill>
                <a:srgbClr val="C00000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  <a:latin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0921" y="199543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87450" y="2708275"/>
            <a:ext cx="7056438" cy="34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三角函数线、三角函数值的符号</a:t>
            </a:r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114452" y="1860577"/>
          <a:ext cx="7315200" cy="5426075"/>
        </p:xfrm>
        <a:graphic>
          <a:graphicData uri="http://schemas.openxmlformats.org/presentationml/2006/ole">
            <p:oleObj spid="_x0000_s663554" name="Document" r:id="rId3" imgW="9141566" imgH="673696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3150" y="1265257"/>
          <a:ext cx="7229475" cy="4949825"/>
        </p:xfrm>
        <a:graphic>
          <a:graphicData uri="http://schemas.openxmlformats.org/presentationml/2006/ole">
            <p:oleObj spid="_x0000_s1028098" name="Document" r:id="rId3" imgW="8434502" imgH="578498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093811"/>
          <a:ext cx="7400925" cy="5692775"/>
        </p:xfrm>
        <a:graphic>
          <a:graphicData uri="http://schemas.openxmlformats.org/presentationml/2006/ole">
            <p:oleObj spid="_x0000_s1029122" name="Document" r:id="rId3" imgW="8762661" imgH="675499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23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正弦定理和余弦定理的应用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20776" y="1804988"/>
          <a:ext cx="7437438" cy="4413250"/>
        </p:xfrm>
        <a:graphic>
          <a:graphicData uri="http://schemas.openxmlformats.org/presentationml/2006/ole">
            <p:oleObj spid="_x0000_s1039361" name="Document" r:id="rId3" imgW="8070555" imgH="48007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2950" y="1243013"/>
          <a:ext cx="7462838" cy="4999037"/>
        </p:xfrm>
        <a:graphic>
          <a:graphicData uri="http://schemas.openxmlformats.org/presentationml/2006/ole">
            <p:oleObj spid="_x0000_s1041409" name="Document" r:id="rId4" imgW="9695709" imgH="64146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60463" y="1414463"/>
          <a:ext cx="7326313" cy="2962275"/>
        </p:xfrm>
        <a:graphic>
          <a:graphicData uri="http://schemas.openxmlformats.org/presentationml/2006/ole">
            <p:oleObj spid="_x0000_s1042435" name="Document" r:id="rId4" imgW="8555098" imgH="3464004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90558" y="3571876"/>
          <a:ext cx="7010400" cy="560388"/>
        </p:xfrm>
        <a:graphic>
          <a:graphicData uri="http://schemas.openxmlformats.org/presentationml/2006/ole">
            <p:oleObj spid="_x0000_s1042434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3150" y="4089421"/>
          <a:ext cx="7327900" cy="2268537"/>
        </p:xfrm>
        <a:graphic>
          <a:graphicData uri="http://schemas.openxmlformats.org/presentationml/2006/ole">
            <p:oleObj spid="_x0000_s1042433" name="Document" r:id="rId6" imgW="8460421" imgH="26050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63613" y="1214422"/>
          <a:ext cx="7216775" cy="2925762"/>
        </p:xfrm>
        <a:graphic>
          <a:graphicData uri="http://schemas.openxmlformats.org/presentationml/2006/ole">
            <p:oleObj spid="_x0000_s2041858" name="Document" r:id="rId4" imgW="8555098" imgH="34640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04926" y="1174778"/>
          <a:ext cx="7253288" cy="6254750"/>
        </p:xfrm>
        <a:graphic>
          <a:graphicData uri="http://schemas.openxmlformats.org/presentationml/2006/ole">
            <p:oleObj spid="_x0000_s2042883" name="Document" r:id="rId4" imgW="8503619" imgH="72930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36663" y="1219200"/>
          <a:ext cx="7107237" cy="2876550"/>
        </p:xfrm>
        <a:graphic>
          <a:graphicData uri="http://schemas.openxmlformats.org/presentationml/2006/ole">
            <p:oleObj spid="_x0000_s2043906" name="Document" r:id="rId4" imgW="8555098" imgH="34640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09663" y="1169988"/>
          <a:ext cx="7180262" cy="6157912"/>
        </p:xfrm>
        <a:graphic>
          <a:graphicData uri="http://schemas.openxmlformats.org/presentationml/2006/ole">
            <p:oleObj spid="_x0000_s2044930" name="Document" r:id="rId4" imgW="8503619" imgH="72930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19200" y="1292233"/>
          <a:ext cx="7119938" cy="3279775"/>
        </p:xfrm>
        <a:graphic>
          <a:graphicData uri="http://schemas.openxmlformats.org/presentationml/2006/ole">
            <p:oleObj spid="_x0000_s675843" name="Document" r:id="rId5" imgW="7736486" imgH="35594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950913" y="1428736"/>
          <a:ext cx="7680325" cy="5338763"/>
        </p:xfrm>
        <a:graphic>
          <a:graphicData uri="http://schemas.openxmlformats.org/presentationml/2006/ole">
            <p:oleObj spid="_x0000_s1034242" name="Document" r:id="rId3" imgW="8859097" imgH="6150405" progId="Word.Document.8">
              <p:embed/>
            </p:oleObj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4" name="Rectangle 20"/>
          <p:cNvSpPr>
            <a:spLocks noChangeArrowheads="1"/>
          </p:cNvSpPr>
          <p:nvPr/>
        </p:nvSpPr>
        <p:spPr bwMode="auto">
          <a:xfrm>
            <a:off x="4500562" y="1714488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上方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6143636" y="1357298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水平视线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1571604" y="2071678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/>
              <a:t>下方</a:t>
            </a:r>
            <a:endParaRPr lang="zh-CN" altLang="en-US" sz="2000" dirty="0"/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2928926" y="2428868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正北方向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4" grpId="0"/>
      <p:bldP spid="405526" grpId="0"/>
      <p:bldP spid="405530" grpId="0"/>
      <p:bldP spid="12" grpId="0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928662" y="1214422"/>
          <a:ext cx="7693025" cy="5645150"/>
        </p:xfrm>
        <a:graphic>
          <a:graphicData uri="http://schemas.openxmlformats.org/presentationml/2006/ole">
            <p:oleObj spid="_x0000_s1035266" name="Document" r:id="rId4" imgW="8978561" imgH="6602492" progId="Word.Document.8">
              <p:embed/>
            </p:oleObj>
          </a:graphicData>
        </a:graphic>
      </p:graphicFrame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7429520" y="1171502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锐角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2928926" y="2171634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/>
              <a:t>水平面</a:t>
            </a:r>
            <a:endParaRPr lang="zh-CN" altLang="en-US" sz="2000" dirty="0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3714744" y="2857496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水平长度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57290" y="4500570"/>
          <a:ext cx="6815137" cy="2036762"/>
        </p:xfrm>
        <a:graphic>
          <a:graphicData uri="http://schemas.openxmlformats.org/presentationml/2006/ole">
            <p:oleObj spid="_x0000_s1037314" name="Document" r:id="rId3" imgW="7501055" imgH="2244654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28662" y="3643314"/>
          <a:ext cx="6962775" cy="914400"/>
        </p:xfrm>
        <a:graphic>
          <a:graphicData uri="http://schemas.openxmlformats.org/presentationml/2006/ole">
            <p:oleObj spid="_x0000_s1037315" name="Document" r:id="rId4" imgW="7560813" imgH="10019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142976" y="2008193"/>
          <a:ext cx="7364412" cy="2206625"/>
        </p:xfrm>
        <a:graphic>
          <a:graphicData uri="http://schemas.openxmlformats.org/presentationml/2006/ole">
            <p:oleObj spid="_x0000_s1037316" name="Document" r:id="rId6" imgW="8128873" imgH="24275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900134" y="2857496"/>
          <a:ext cx="6815138" cy="901700"/>
        </p:xfrm>
        <a:graphic>
          <a:graphicData uri="http://schemas.openxmlformats.org/presentationml/2006/ole">
            <p:oleObj spid="_x0000_s1047556" name="Document" r:id="rId3" imgW="7503575" imgH="9954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122363" y="1198562"/>
          <a:ext cx="7216775" cy="2230438"/>
        </p:xfrm>
        <a:graphic>
          <a:graphicData uri="http://schemas.openxmlformats.org/presentationml/2006/ole">
            <p:oleObj spid="_x0000_s1047555" name="Document" r:id="rId4" imgW="8335865" imgH="2562902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414489" y="4214818"/>
          <a:ext cx="7015163" cy="2298700"/>
        </p:xfrm>
        <a:graphic>
          <a:graphicData uri="http://schemas.openxmlformats.org/presentationml/2006/ole">
            <p:oleObj spid="_x0000_s1047554" name="Document" r:id="rId5" imgW="7890921" imgH="2592423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719138" y="2998788"/>
          <a:ext cx="6718300" cy="890587"/>
        </p:xfrm>
        <a:graphic>
          <a:graphicData uri="http://schemas.openxmlformats.org/presentationml/2006/ole">
            <p:oleObj spid="_x0000_s1048579" name="Document" r:id="rId3" imgW="7503575" imgH="9968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255713" y="1279525"/>
          <a:ext cx="6950075" cy="1450975"/>
        </p:xfrm>
        <a:graphic>
          <a:graphicData uri="http://schemas.openxmlformats.org/presentationml/2006/ole">
            <p:oleObj spid="_x0000_s1048578" name="Document" r:id="rId4" imgW="7881201" imgH="1649560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279525" y="4059259"/>
          <a:ext cx="6913563" cy="2513013"/>
        </p:xfrm>
        <a:graphic>
          <a:graphicData uri="http://schemas.openxmlformats.org/presentationml/2006/ole">
            <p:oleObj spid="_x0000_s1048577" name="Document" r:id="rId5" imgW="8190430" imgH="2984472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95388" y="1785926"/>
          <a:ext cx="7265987" cy="3938587"/>
        </p:xfrm>
        <a:graphic>
          <a:graphicData uri="http://schemas.openxmlformats.org/presentationml/2006/ole">
            <p:oleObj spid="_x0000_s1040386" name="Document" r:id="rId3" imgW="8484540" imgH="45944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139825" y="4884779"/>
          <a:ext cx="7218363" cy="4473575"/>
        </p:xfrm>
        <a:graphic>
          <a:graphicData uri="http://schemas.openxmlformats.org/presentationml/2006/ole">
            <p:oleObj spid="_x0000_s1040387" name="Document" r:id="rId5" imgW="8320026" imgH="5140564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500" y="4046549"/>
          <a:ext cx="6911975" cy="1096963"/>
        </p:xfrm>
        <a:graphic>
          <a:graphicData uri="http://schemas.openxmlformats.org/presentationml/2006/ole">
            <p:oleObj spid="_x0000_s1040388" name="Document" r:id="rId6" imgW="7608331" imgH="12114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85890" y="1119189"/>
          <a:ext cx="7315200" cy="2524125"/>
        </p:xfrm>
        <a:graphic>
          <a:graphicData uri="http://schemas.openxmlformats.org/presentationml/2006/ole">
            <p:oleObj spid="_x0000_s1050627" name="Document" r:id="rId3" imgW="8995114" imgH="308890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2928934"/>
          <a:ext cx="6911975" cy="1096962"/>
        </p:xfrm>
        <a:graphic>
          <a:graphicData uri="http://schemas.openxmlformats.org/presentationml/2006/ole">
            <p:oleObj spid="_x0000_s1050626" name="Document" r:id="rId5" imgW="7608331" imgH="1211429" progId="Word.Document.8">
              <p:embed/>
            </p:oleObj>
          </a:graphicData>
        </a:graphic>
      </p:graphicFrame>
      <p:graphicFrame>
        <p:nvGraphicFramePr>
          <p:cNvPr id="260103" name="Object 3"/>
          <p:cNvGraphicFramePr>
            <a:graphicFrameLocks noChangeAspect="1"/>
          </p:cNvGraphicFramePr>
          <p:nvPr/>
        </p:nvGraphicFramePr>
        <p:xfrm>
          <a:off x="1071538" y="4000504"/>
          <a:ext cx="7486650" cy="2255838"/>
        </p:xfrm>
        <a:graphic>
          <a:graphicData uri="http://schemas.openxmlformats.org/presentationml/2006/ole">
            <p:oleObj spid="_x0000_s1050625" name="Document" r:id="rId6" imgW="8625565" imgH="2600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274765"/>
          <a:ext cx="7205662" cy="2511425"/>
        </p:xfrm>
        <a:graphic>
          <a:graphicData uri="http://schemas.openxmlformats.org/presentationml/2006/ole">
            <p:oleObj spid="_x0000_s1051651" name="Document" r:id="rId3" imgW="9010946" imgH="311846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44559" y="3244858"/>
          <a:ext cx="6827837" cy="1255712"/>
        </p:xfrm>
        <a:graphic>
          <a:graphicData uri="http://schemas.openxmlformats.org/presentationml/2006/ole">
            <p:oleObj spid="_x0000_s1051649" name="Document" r:id="rId5" imgW="7645050" imgH="140115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000100" y="1500174"/>
          <a:ext cx="7594600" cy="3341687"/>
        </p:xfrm>
        <a:graphic>
          <a:graphicData uri="http://schemas.openxmlformats.org/presentationml/2006/ole">
            <p:oleObj spid="_x0000_s2062339" name="Document" r:id="rId4" imgW="9040812" imgH="39682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6175" y="1763715"/>
          <a:ext cx="7216775" cy="1951037"/>
        </p:xfrm>
        <a:graphic>
          <a:graphicData uri="http://schemas.openxmlformats.org/presentationml/2006/ole">
            <p:oleObj spid="_x0000_s1043458" name="Document" r:id="rId3" imgW="8810519" imgH="2397432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70013" y="3786190"/>
          <a:ext cx="6973887" cy="841375"/>
        </p:xfrm>
        <a:graphic>
          <a:graphicData uri="http://schemas.openxmlformats.org/presentationml/2006/ole">
            <p:oleObj spid="_x0000_s1043459" name="Document" r:id="rId4" imgW="7570172" imgH="917662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71472" y="1571612"/>
          <a:ext cx="7729537" cy="2133600"/>
        </p:xfrm>
        <a:graphic>
          <a:graphicData uri="http://schemas.openxmlformats.org/presentationml/2006/ole">
            <p:oleObj spid="_x0000_s664578" name="Document" r:id="rId5" imgW="8158752" imgH="2252575" progId="Word.Document.8">
              <p:embed/>
            </p:oleObj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00125" y="2700358"/>
          <a:ext cx="7521575" cy="3657600"/>
        </p:xfrm>
        <a:graphic>
          <a:graphicData uri="http://schemas.openxmlformats.org/presentationml/2006/ole">
            <p:oleObj spid="_x0000_s664579" name="Document" r:id="rId6" imgW="8184311" imgH="39683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316038" y="1427163"/>
          <a:ext cx="6742112" cy="3668712"/>
        </p:xfrm>
        <a:graphic>
          <a:graphicData uri="http://schemas.openxmlformats.org/presentationml/2006/ole">
            <p:oleObj spid="_x0000_s1044482" name="Document" r:id="rId4" imgW="7645770" imgH="4160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142976" y="1157288"/>
          <a:ext cx="7218363" cy="2414588"/>
        </p:xfrm>
        <a:graphic>
          <a:graphicData uri="http://schemas.openxmlformats.org/presentationml/2006/ole">
            <p:oleObj spid="_x0000_s1045506" name="Document" r:id="rId3" imgW="8876369" imgH="2950464" progId="Word.Document.8">
              <p:embed/>
            </p:oleObj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49335" y="2928934"/>
          <a:ext cx="6937375" cy="1485900"/>
        </p:xfrm>
        <a:graphic>
          <a:graphicData uri="http://schemas.openxmlformats.org/presentationml/2006/ole">
            <p:oleObj spid="_x0000_s1045507" name="Document" r:id="rId5" imgW="7637490" imgH="16384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136677" y="1243031"/>
          <a:ext cx="7364413" cy="4900613"/>
        </p:xfrm>
        <a:graphic>
          <a:graphicData uri="http://schemas.openxmlformats.org/presentationml/2006/ole">
            <p:oleObj spid="_x0000_s2063364" name="Document" r:id="rId4" imgW="8765900" imgH="58097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解三角形与三角形中的恒等变换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989040" y="1738329"/>
          <a:ext cx="7583488" cy="4048125"/>
        </p:xfrm>
        <a:graphic>
          <a:graphicData uri="http://schemas.openxmlformats.org/presentationml/2006/ole">
            <p:oleObj spid="_x0000_s1046530" name="Document" r:id="rId3" imgW="8748628" imgH="465678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1000100" y="4929198"/>
          <a:ext cx="7620000" cy="1779588"/>
        </p:xfrm>
        <a:graphic>
          <a:graphicData uri="http://schemas.openxmlformats.org/presentationml/2006/ole">
            <p:oleObj spid="_x0000_s1046531" name="Document" r:id="rId5" imgW="8274307" imgH="19382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42976" y="1000108"/>
          <a:ext cx="7339013" cy="6731000"/>
        </p:xfrm>
        <a:graphic>
          <a:graphicData uri="http://schemas.openxmlformats.org/presentationml/2006/ole">
            <p:oleObj spid="_x0000_s1056769" name="Document" r:id="rId4" imgW="8219949" imgH="7510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3150" y="1620838"/>
          <a:ext cx="7351713" cy="5024437"/>
        </p:xfrm>
        <a:graphic>
          <a:graphicData uri="http://schemas.openxmlformats.org/presentationml/2006/ole">
            <p:oleObj spid="_x0000_s1049602" name="Document" r:id="rId3" imgW="8097914" imgH="5540534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950913" y="1146175"/>
          <a:ext cx="7450137" cy="5046663"/>
        </p:xfrm>
        <a:graphic>
          <a:graphicData uri="http://schemas.openxmlformats.org/presentationml/2006/ole">
            <p:oleObj spid="_x0000_s1059841" name="Document" r:id="rId3" imgW="8203390" imgH="55563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39840" y="928670"/>
          <a:ext cx="7461250" cy="5572125"/>
        </p:xfrm>
        <a:graphic>
          <a:graphicData uri="http://schemas.openxmlformats.org/presentationml/2006/ole">
            <p:oleObj spid="_x0000_s1060865" name="Document" r:id="rId3" imgW="8484540" imgH="630879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三角函数、解三角形的综合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1000100" y="1857364"/>
          <a:ext cx="7534275" cy="4254500"/>
        </p:xfrm>
        <a:graphic>
          <a:graphicData uri="http://schemas.openxmlformats.org/presentationml/2006/ole">
            <p:oleObj spid="_x0000_s1052674" name="Document" r:id="rId3" imgW="8692134" imgH="489472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14414" y="1214422"/>
          <a:ext cx="7096125" cy="3438525"/>
        </p:xfrm>
        <a:graphic>
          <a:graphicData uri="http://schemas.openxmlformats.org/presentationml/2006/ole">
            <p:oleObj spid="_x0000_s1054722" name="Document" r:id="rId3" imgW="7923320" imgH="3849933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314475" y="1352569"/>
          <a:ext cx="6900863" cy="4791075"/>
        </p:xfrm>
        <a:graphic>
          <a:graphicData uri="http://schemas.openxmlformats.org/presentationml/2006/ole">
            <p:oleObj spid="_x0000_s665602" name="Document" r:id="rId4" imgW="7594292" imgH="527700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00100" y="1000108"/>
          <a:ext cx="7461250" cy="5097463"/>
        </p:xfrm>
        <a:graphic>
          <a:graphicData uri="http://schemas.openxmlformats.org/presentationml/2006/ole">
            <p:oleObj spid="_x0000_s1055746" name="Document" r:id="rId3" imgW="8355665" imgH="6141749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125565" y="1016021"/>
          <a:ext cx="7375525" cy="5413375"/>
        </p:xfrm>
        <a:graphic>
          <a:graphicData uri="http://schemas.openxmlformats.org/presentationml/2006/ole">
            <p:oleObj spid="_x0000_s2064386" name="Document" r:id="rId3" imgW="8355665" imgH="6142109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06500" y="1524000"/>
          <a:ext cx="7145338" cy="4900613"/>
        </p:xfrm>
        <a:graphic>
          <a:graphicData uri="http://schemas.openxmlformats.org/presentationml/2006/ole">
            <p:oleObj spid="_x0000_s1065985" name="Document" r:id="rId3" imgW="7975878" imgH="5472132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00100" y="1073150"/>
          <a:ext cx="7497763" cy="5059363"/>
        </p:xfrm>
        <a:graphic>
          <a:graphicData uri="http://schemas.openxmlformats.org/presentationml/2006/ole">
            <p:oleObj spid="_x0000_s1067010" name="Document" r:id="rId3" imgW="8147232" imgH="54912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63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63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000100" y="1142984"/>
          <a:ext cx="7497762" cy="5938838"/>
        </p:xfrm>
        <a:graphic>
          <a:graphicData uri="http://schemas.openxmlformats.org/presentationml/2006/ole">
            <p:oleObj spid="_x0000_s1058818" name="Document" r:id="rId3" imgW="8786770" imgH="695219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解三角形的实际应用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测量距离问题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928662" y="2184425"/>
          <a:ext cx="7643813" cy="4816475"/>
        </p:xfrm>
        <a:graphic>
          <a:graphicData uri="http://schemas.openxmlformats.org/presentationml/2006/ole">
            <p:oleObj spid="_x0000_s1069057" name="Document" r:id="rId3" imgW="8955172" imgH="56233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071538" y="1293820"/>
          <a:ext cx="7399338" cy="3206750"/>
        </p:xfrm>
        <a:graphic>
          <a:graphicData uri="http://schemas.openxmlformats.org/presentationml/2006/ole">
            <p:oleObj spid="_x0000_s1070081" name="Document" r:id="rId4" imgW="8285827" imgH="35784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49365" y="849336"/>
          <a:ext cx="7523163" cy="5937250"/>
        </p:xfrm>
        <a:graphic>
          <a:graphicData uri="http://schemas.openxmlformats.org/presentationml/2006/ole">
            <p:oleObj spid="_x0000_s1061890" name="Document" r:id="rId3" imgW="8666946" imgH="715227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6175" y="1560513"/>
          <a:ext cx="7229475" cy="3108325"/>
        </p:xfrm>
        <a:graphic>
          <a:graphicData uri="http://schemas.openxmlformats.org/presentationml/2006/ole">
            <p:oleObj spid="_x0000_s1062914" name="Document" r:id="rId3" imgW="8822394" imgH="3812458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286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测量高度问题</a:t>
            </a:r>
            <a:endParaRPr lang="zh-CN" altLang="en-US" dirty="0"/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66803" y="1714488"/>
          <a:ext cx="7777163" cy="6096000"/>
        </p:xfrm>
        <a:graphic>
          <a:graphicData uri="http://schemas.openxmlformats.org/presentationml/2006/ole">
            <p:oleObj spid="_x0000_s1112066" name="Document" r:id="rId3" imgW="8678820" imgH="684403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138265" y="1098579"/>
          <a:ext cx="7291387" cy="6473825"/>
        </p:xfrm>
        <a:graphic>
          <a:graphicData uri="http://schemas.openxmlformats.org/presentationml/2006/ole">
            <p:oleObj spid="_x0000_s666626" name="Document" r:id="rId3" imgW="8029156" imgH="713285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917599" y="5516583"/>
          <a:ext cx="7083425" cy="841375"/>
        </p:xfrm>
        <a:graphic>
          <a:graphicData uri="http://schemas.openxmlformats.org/presentationml/2006/ole">
            <p:oleObj spid="_x0000_s666627" name="Document" r:id="rId6" imgW="7483775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85852" y="1643050"/>
          <a:ext cx="7156450" cy="4718050"/>
        </p:xfrm>
        <a:graphic>
          <a:graphicData uri="http://schemas.openxmlformats.org/presentationml/2006/ole">
            <p:oleObj spid="_x0000_s2096131" name="Document" r:id="rId4" imgW="7560813" imgH="4992961" progId="Word.Document.8">
              <p:embed/>
            </p:oleObj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881063" y="3600457"/>
          <a:ext cx="7119937" cy="828675"/>
        </p:xfrm>
        <a:graphic>
          <a:graphicData uri="http://schemas.openxmlformats.org/presentationml/2006/ole">
            <p:oleObj spid="_x0000_s2096132" name="Document" r:id="rId5" imgW="7626690" imgH="8953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214414" y="1303345"/>
          <a:ext cx="7035800" cy="3268663"/>
        </p:xfrm>
        <a:graphic>
          <a:graphicData uri="http://schemas.openxmlformats.org/presentationml/2006/ole">
            <p:oleObj spid="_x0000_s1114116" name="Document" r:id="rId4" imgW="7652609" imgH="35450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73175" y="1500174"/>
          <a:ext cx="7156450" cy="4718050"/>
        </p:xfrm>
        <a:graphic>
          <a:graphicData uri="http://schemas.openxmlformats.org/presentationml/2006/ole">
            <p:oleObj spid="_x0000_s2097155" name="Document" r:id="rId4" imgW="7560813" imgH="49929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测量角度问题</a:t>
            </a:r>
            <a:endParaRPr lang="zh-CN" altLang="en-US" dirty="0"/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0100" y="1981224"/>
          <a:ext cx="7534275" cy="4876800"/>
        </p:xfrm>
        <a:graphic>
          <a:graphicData uri="http://schemas.openxmlformats.org/presentationml/2006/ole">
            <p:oleObj spid="_x0000_s1115138" name="Document" r:id="rId3" imgW="8292667" imgH="53785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71538" y="1254126"/>
          <a:ext cx="7315200" cy="2389188"/>
        </p:xfrm>
        <a:graphic>
          <a:graphicData uri="http://schemas.openxmlformats.org/presentationml/2006/ole">
            <p:oleObj spid="_x0000_s1116162" name="Document" r:id="rId3" imgW="7629210" imgH="25020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14452" y="1187481"/>
          <a:ext cx="7315200" cy="6742113"/>
        </p:xfrm>
        <a:graphic>
          <a:graphicData uri="http://schemas.openxmlformats.org/presentationml/2006/ole">
            <p:oleObj spid="_x0000_s2098179" name="Document" r:id="rId4" imgW="8177831" imgH="7528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14452" y="785794"/>
          <a:ext cx="7315200" cy="6742113"/>
        </p:xfrm>
        <a:graphic>
          <a:graphicData uri="http://schemas.openxmlformats.org/presentationml/2006/ole">
            <p:oleObj spid="_x0000_s2099202" name="Document" r:id="rId4" imgW="8177831" imgH="7528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42976" y="1754192"/>
          <a:ext cx="7315200" cy="2389188"/>
        </p:xfrm>
        <a:graphic>
          <a:graphicData uri="http://schemas.openxmlformats.org/presentationml/2006/ole">
            <p:oleObj spid="_x0000_s1117186" name="Document" r:id="rId4" imgW="7629210" imgH="25020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000100" y="1779588"/>
          <a:ext cx="7412038" cy="2474912"/>
        </p:xfrm>
        <a:graphic>
          <a:graphicData uri="http://schemas.openxmlformats.org/presentationml/2006/ole">
            <p:oleObj spid="_x0000_s1133570" name="Document" r:id="rId3" imgW="8302386" imgH="276234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1000100" y="1000108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 smtClean="0">
                <a:latin typeface="Times New Roman"/>
                <a:ea typeface="宋体"/>
                <a:cs typeface="Times New Roman"/>
              </a:rPr>
              <a:t>思想方法　</a:t>
            </a:r>
            <a:r>
              <a:rPr lang="en-US" sz="2400" b="1" dirty="0" smtClean="0"/>
              <a:t>11.</a:t>
            </a:r>
            <a:r>
              <a:rPr lang="zh-CN" altLang="en-US" sz="2400" b="1" dirty="0" smtClean="0"/>
              <a:t>方程思想在解三角形问题中的应用</a:t>
            </a:r>
          </a:p>
          <a:p>
            <a:pPr>
              <a:lnSpc>
                <a:spcPct val="122000"/>
              </a:lnSpc>
            </a:pPr>
            <a:endParaRPr lang="zh-CN" altLang="zh-CN" sz="2400" b="1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854075" y="5286388"/>
          <a:ext cx="7083425" cy="1085850"/>
        </p:xfrm>
        <a:graphic>
          <a:graphicData uri="http://schemas.openxmlformats.org/presentationml/2006/ole">
            <p:oleObj spid="_x0000_s1133571" name="Document" r:id="rId5" imgW="7489535" imgH="1144468" progId="Word.Document.8">
              <p:embed/>
            </p:oleObj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1298601" y="4252935"/>
          <a:ext cx="7059613" cy="2462213"/>
        </p:xfrm>
        <a:graphic>
          <a:graphicData uri="http://schemas.openxmlformats.org/presentationml/2006/ole">
            <p:oleObj spid="_x0000_s1133572" name="Document" r:id="rId6" imgW="7767805" imgH="2722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39840" y="1365250"/>
          <a:ext cx="7461250" cy="5267325"/>
        </p:xfrm>
        <a:graphic>
          <a:graphicData uri="http://schemas.openxmlformats.org/presentationml/2006/ole">
            <p:oleObj spid="_x0000_s1134594" name="Document" r:id="rId3" imgW="8971005" imgH="6352655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71538" y="1000108"/>
          <a:ext cx="7364412" cy="5218113"/>
        </p:xfrm>
        <a:graphic>
          <a:graphicData uri="http://schemas.openxmlformats.org/presentationml/2006/ole">
            <p:oleObj spid="_x0000_s678916" name="Document" r:id="rId5" imgW="8125273" imgH="61417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4414" y="1643050"/>
          <a:ext cx="6999287" cy="4754562"/>
        </p:xfrm>
        <a:graphic>
          <a:graphicData uri="http://schemas.openxmlformats.org/presentationml/2006/ole">
            <p:oleObj spid="_x0000_s1135618" name="Document" r:id="rId3" imgW="8332985" imgH="5627656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62089" y="1071546"/>
          <a:ext cx="7096125" cy="5668963"/>
        </p:xfrm>
        <a:graphic>
          <a:graphicData uri="http://schemas.openxmlformats.org/presentationml/2006/ole">
            <p:oleObj spid="_x0000_s1136642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1000125" y="5145088"/>
          <a:ext cx="6692900" cy="804862"/>
        </p:xfrm>
        <a:graphic>
          <a:graphicData uri="http://schemas.openxmlformats.org/presentationml/2006/ole">
            <p:oleObj spid="_x0000_s1136643" name="Document" r:id="rId5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23977" y="1000108"/>
          <a:ext cx="7377113" cy="6584950"/>
        </p:xfrm>
        <a:graphic>
          <a:graphicData uri="http://schemas.openxmlformats.org/presentationml/2006/ole">
            <p:oleObj spid="_x0000_s1137666" name="Document" r:id="rId3" imgW="8915590" imgH="7958394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50965" y="1670076"/>
          <a:ext cx="7278687" cy="5473700"/>
        </p:xfrm>
        <a:graphic>
          <a:graphicData uri="http://schemas.openxmlformats.org/presentationml/2006/ole">
            <p:oleObj spid="_x0000_s1138691" name="Document" r:id="rId3" imgW="9176110" imgH="69229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1025554"/>
          <a:ext cx="7461250" cy="6546850"/>
        </p:xfrm>
        <a:graphic>
          <a:graphicData uri="http://schemas.openxmlformats.org/presentationml/2006/ole">
            <p:oleObj spid="_x0000_s1139714" name="Document" r:id="rId3" imgW="8829950" imgH="777236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正弦定理与余弦定理的应用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1387504" y="1142984"/>
          <a:ext cx="7327900" cy="7413625"/>
        </p:xfrm>
        <a:graphic>
          <a:graphicData uri="http://schemas.openxmlformats.org/presentationml/2006/ole">
            <p:oleObj spid="_x0000_s1140739" name="Document" r:id="rId3" imgW="8829950" imgH="85323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28662" y="1071546"/>
          <a:ext cx="7656512" cy="5572125"/>
        </p:xfrm>
        <a:graphic>
          <a:graphicData uri="http://schemas.openxmlformats.org/presentationml/2006/ole">
            <p:oleObj spid="_x0000_s1234946" name="Document" r:id="rId3" imgW="9111340" imgH="660429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96963" y="1096963"/>
          <a:ext cx="7291387" cy="6596062"/>
        </p:xfrm>
        <a:graphic>
          <a:graphicData uri="http://schemas.openxmlformats.org/presentationml/2006/ole">
            <p:oleObj spid="_x0000_s1235970" name="Document" r:id="rId3" imgW="8762661" imgH="794721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1214422"/>
          <a:ext cx="7473950" cy="4754563"/>
        </p:xfrm>
        <a:graphic>
          <a:graphicData uri="http://schemas.openxmlformats.org/presentationml/2006/ole">
            <p:oleObj spid="_x0000_s1236994" name="Document" r:id="rId3" imgW="8624485" imgH="558655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28739" y="1071546"/>
          <a:ext cx="7229475" cy="4949825"/>
        </p:xfrm>
        <a:graphic>
          <a:graphicData uri="http://schemas.openxmlformats.org/presentationml/2006/ole">
            <p:oleObj spid="_x0000_s1238018" name="Document" r:id="rId3" imgW="8434502" imgH="601826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58870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探究点四　扇形的弧长、面积公式</a:t>
            </a:r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054127" y="2000240"/>
          <a:ext cx="7375525" cy="5351463"/>
        </p:xfrm>
        <a:graphic>
          <a:graphicData uri="http://schemas.openxmlformats.org/presentationml/2006/ole">
            <p:oleObj spid="_x0000_s679938" name="Document" r:id="rId3" imgW="9217850" imgH="664647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055711"/>
          <a:ext cx="7473950" cy="5802313"/>
        </p:xfrm>
        <a:graphic>
          <a:graphicData uri="http://schemas.openxmlformats.org/presentationml/2006/ole">
            <p:oleObj spid="_x0000_s1239042" name="Document" r:id="rId3" imgW="8896519" imgH="687900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正弦定理和余弦定理的应用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85852" y="1428736"/>
          <a:ext cx="7023100" cy="3230563"/>
        </p:xfrm>
        <a:graphic>
          <a:graphicData uri="http://schemas.openxmlformats.org/presentationml/2006/ole">
            <p:oleObj spid="_x0000_s680962" name="Document" r:id="rId5" imgW="7727127" imgH="3559406" progId="Word.Document.8">
              <p:embed/>
            </p:oleObj>
          </a:graphicData>
        </a:graphic>
      </p:graphicFrame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82665" y="3379802"/>
          <a:ext cx="7718425" cy="2120900"/>
        </p:xfrm>
        <a:graphic>
          <a:graphicData uri="http://schemas.openxmlformats.org/presentationml/2006/ole">
            <p:oleObj spid="_x0000_s680963" name="Document" r:id="rId6" imgW="8149392" imgH="22525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3150" y="1006496"/>
          <a:ext cx="7424738" cy="5351462"/>
        </p:xfrm>
        <a:graphic>
          <a:graphicData uri="http://schemas.openxmlformats.org/presentationml/2006/ole">
            <p:oleObj spid="_x0000_s1462275" name="Document" r:id="rId5" imgW="8315706" imgH="59732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3150" y="966808"/>
          <a:ext cx="7424738" cy="5462588"/>
        </p:xfrm>
        <a:graphic>
          <a:graphicData uri="http://schemas.openxmlformats.org/presentationml/2006/ole">
            <p:oleObj spid="_x0000_s1463298" name="Document" r:id="rId5" imgW="8315706" imgH="60956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3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93546" name="Object 10"/>
          <p:cNvGraphicFramePr>
            <a:graphicFrameLocks noChangeAspect="1"/>
          </p:cNvGraphicFramePr>
          <p:nvPr/>
        </p:nvGraphicFramePr>
        <p:xfrm>
          <a:off x="901700" y="1457325"/>
          <a:ext cx="7486650" cy="5461000"/>
        </p:xfrm>
        <a:graphic>
          <a:graphicData uri="http://schemas.openxmlformats.org/presentationml/2006/ole">
            <p:oleObj spid="_x0000_s980994" name="Document" r:id="rId4" imgW="8175311" imgH="59595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14414" y="1357298"/>
          <a:ext cx="7023100" cy="3230563"/>
        </p:xfrm>
        <a:graphic>
          <a:graphicData uri="http://schemas.openxmlformats.org/presentationml/2006/ole">
            <p:oleObj spid="_x0000_s1464322" name="Document" r:id="rId5" imgW="7727127" imgH="35594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66827" y="1098579"/>
          <a:ext cx="7291387" cy="6473825"/>
        </p:xfrm>
        <a:graphic>
          <a:graphicData uri="http://schemas.openxmlformats.org/presentationml/2006/ole">
            <p:oleObj spid="_x0000_s685058" name="Document" r:id="rId3" imgW="8029156" imgH="713285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14348" y="1357298"/>
          <a:ext cx="7083425" cy="841375"/>
        </p:xfrm>
        <a:graphic>
          <a:graphicData uri="http://schemas.openxmlformats.org/presentationml/2006/ole">
            <p:oleObj spid="_x0000_s686083" name="Document" r:id="rId5" imgW="7483775" imgH="898582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322414" y="2357430"/>
          <a:ext cx="7035800" cy="4572000"/>
        </p:xfrm>
        <a:graphic>
          <a:graphicData uri="http://schemas.openxmlformats.org/presentationml/2006/ole">
            <p:oleObj spid="_x0000_s686084" name="Document" r:id="rId6" imgW="7645770" imgH="496092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219200" y="1643050"/>
          <a:ext cx="7059613" cy="4986337"/>
        </p:xfrm>
        <a:graphic>
          <a:graphicData uri="http://schemas.openxmlformats.org/presentationml/2006/ole">
            <p:oleObj spid="_x0000_s522242" name="Document" r:id="rId3" imgW="7763846" imgH="549301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971550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6.</a:t>
            </a:r>
            <a:r>
              <a:rPr lang="zh-CN" altLang="en-US" sz="2400" b="1" dirty="0" smtClean="0"/>
              <a:t>错用三角函数定义</a:t>
            </a: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1203351" y="3730633"/>
          <a:ext cx="7083425" cy="841375"/>
        </p:xfrm>
        <a:graphic>
          <a:graphicData uri="http://schemas.openxmlformats.org/presentationml/2006/ole">
            <p:oleObj spid="_x0000_s522243" name="Document" r:id="rId6" imgW="7483775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08115" y="1357298"/>
          <a:ext cx="7364413" cy="5449887"/>
        </p:xfrm>
        <a:graphic>
          <a:graphicData uri="http://schemas.openxmlformats.org/presentationml/2006/ole">
            <p:oleObj spid="_x0000_s523268" name="Document" r:id="rId4" imgW="8502899" imgH="6261272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1763" y="1142984"/>
          <a:ext cx="6656387" cy="4827588"/>
        </p:xfrm>
        <a:graphic>
          <a:graphicData uri="http://schemas.openxmlformats.org/presentationml/2006/ole">
            <p:oleObj spid="_x0000_s525314" name="Document" r:id="rId4" imgW="7764565" imgH="5630896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42976" y="1146175"/>
          <a:ext cx="7340600" cy="5668963"/>
        </p:xfrm>
        <a:graphic>
          <a:graphicData uri="http://schemas.openxmlformats.org/presentationml/2006/ole">
            <p:oleObj spid="_x0000_s526338" name="Document" r:id="rId4" imgW="8473740" imgH="651327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1184299" y="4100523"/>
          <a:ext cx="6888163" cy="828675"/>
        </p:xfrm>
        <a:graphic>
          <a:graphicData uri="http://schemas.openxmlformats.org/presentationml/2006/ole">
            <p:oleObj spid="_x0000_s526339" name="Document" r:id="rId6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42976" y="1071546"/>
          <a:ext cx="7473950" cy="4876800"/>
        </p:xfrm>
        <a:graphic>
          <a:graphicData uri="http://schemas.openxmlformats.org/presentationml/2006/ole">
            <p:oleObj spid="_x0000_s527362" name="Document" r:id="rId4" imgW="8899038" imgH="5952121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352550" y="2111383"/>
          <a:ext cx="6827838" cy="2389187"/>
        </p:xfrm>
        <a:graphic>
          <a:graphicData uri="http://schemas.openxmlformats.org/presentationml/2006/ole">
            <p:oleObj spid="_x0000_s528386" name="Document" r:id="rId3" imgW="8403183" imgH="291643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071538" y="1214422"/>
          <a:ext cx="7450137" cy="4829175"/>
        </p:xfrm>
        <a:graphic>
          <a:graphicData uri="http://schemas.openxmlformats.org/presentationml/2006/ole">
            <p:oleObj spid="_x0000_s1465347" name="Document" r:id="rId4" imgW="9158838" imgH="59957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7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 </a:t>
            </a:r>
          </a:p>
        </p:txBody>
      </p: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94570" name="Object 10"/>
          <p:cNvGraphicFramePr>
            <a:graphicFrameLocks noChangeAspect="1"/>
          </p:cNvGraphicFramePr>
          <p:nvPr/>
        </p:nvGraphicFramePr>
        <p:xfrm>
          <a:off x="839788" y="1071546"/>
          <a:ext cx="7620000" cy="6827837"/>
        </p:xfrm>
        <a:graphic>
          <a:graphicData uri="http://schemas.openxmlformats.org/presentationml/2006/ole">
            <p:oleObj spid="_x0000_s982018" name="Document" r:id="rId4" imgW="8357465" imgH="7524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58903" y="1142984"/>
          <a:ext cx="7485063" cy="6437313"/>
        </p:xfrm>
        <a:graphic>
          <a:graphicData uri="http://schemas.openxmlformats.org/presentationml/2006/ole">
            <p:oleObj spid="_x0000_s529410" name="Document" r:id="rId3" imgW="8902277" imgH="854351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85850" y="1063653"/>
          <a:ext cx="7485063" cy="6437313"/>
        </p:xfrm>
        <a:graphic>
          <a:graphicData uri="http://schemas.openxmlformats.org/presentationml/2006/ole">
            <p:oleObj spid="_x0000_s1466370" name="Document" r:id="rId3" imgW="8902277" imgH="854351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1538" y="1143012"/>
          <a:ext cx="7375525" cy="4071938"/>
        </p:xfrm>
        <a:graphic>
          <a:graphicData uri="http://schemas.openxmlformats.org/presentationml/2006/ole">
            <p:oleObj spid="_x0000_s530434" name="Document" r:id="rId3" imgW="8781732" imgH="482695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803308"/>
          <a:ext cx="7339013" cy="7412038"/>
        </p:xfrm>
        <a:graphic>
          <a:graphicData uri="http://schemas.openxmlformats.org/presentationml/2006/ole">
            <p:oleObj spid="_x0000_s531458" name="Document" r:id="rId3" imgW="8423702" imgH="852032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任意角和弧度制及任意角的三角函数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17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同角三角函数的基本关系式与诱导公式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000100" y="1647843"/>
          <a:ext cx="7315200" cy="4352925"/>
        </p:xfrm>
        <a:graphic>
          <a:graphicData uri="http://schemas.openxmlformats.org/presentationml/2006/ole">
            <p:oleObj spid="_x0000_s532482" name="Document" r:id="rId4" imgW="8042116" imgH="47927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9138" y="1133475"/>
          <a:ext cx="7596187" cy="5400675"/>
        </p:xfrm>
        <a:graphic>
          <a:graphicData uri="http://schemas.openxmlformats.org/presentationml/2006/ole">
            <p:oleObj spid="_x0000_s611330" name="Document" r:id="rId5" imgW="9276863" imgH="64052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285860"/>
          <a:ext cx="7826375" cy="3097213"/>
        </p:xfrm>
        <a:graphic>
          <a:graphicData uri="http://schemas.openxmlformats.org/presentationml/2006/ole">
            <p:oleObj spid="_x0000_s691202" name="Document" r:id="rId5" imgW="8994394" imgH="356442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2062" y="2787656"/>
          <a:ext cx="7010400" cy="1427162"/>
        </p:xfrm>
        <a:graphic>
          <a:graphicData uri="http://schemas.openxmlformats.org/presentationml/2006/ole">
            <p:oleObj spid="_x0000_s691203" name="Document" r:id="rId6" imgW="7518694" imgH="152607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11262" y="3500438"/>
          <a:ext cx="7132638" cy="3683000"/>
        </p:xfrm>
        <a:graphic>
          <a:graphicData uri="http://schemas.openxmlformats.org/presentationml/2006/ole">
            <p:oleObj spid="_x0000_s691204" name="Document" r:id="rId7" imgW="8111233" imgH="41685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12853" y="1490684"/>
          <a:ext cx="7559675" cy="5010150"/>
        </p:xfrm>
        <a:graphic>
          <a:graphicData uri="http://schemas.openxmlformats.org/presentationml/2006/ole">
            <p:oleObj spid="_x0000_s533506" name="Document" r:id="rId3" imgW="8365744" imgH="5981905" progId="Word.Document.8">
              <p:embed/>
            </p:oleObj>
          </a:graphicData>
        </a:graphic>
      </p:graphicFrame>
      <p:sp>
        <p:nvSpPr>
          <p:cNvPr id="103451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3143240" y="1785926"/>
            <a:ext cx="19266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/>
              <a:t>sin</a:t>
            </a:r>
            <a:r>
              <a:rPr lang="en-US" sz="2000" baseline="30000" dirty="0" smtClean="0"/>
              <a:t>2</a:t>
            </a:r>
            <a:r>
              <a:rPr lang="en-US" altLang="zh-CN" sz="2000" i="1" dirty="0" smtClean="0"/>
              <a:t>α</a:t>
            </a:r>
            <a:r>
              <a:rPr lang="zh-CN" altLang="en-US" sz="2000" dirty="0" smtClean="0"/>
              <a:t>＋</a:t>
            </a:r>
            <a:r>
              <a:rPr lang="en-US" sz="2000" dirty="0" smtClean="0"/>
              <a:t>cos</a:t>
            </a:r>
            <a:r>
              <a:rPr lang="en-US" sz="2000" baseline="30000" dirty="0" smtClean="0"/>
              <a:t>2</a:t>
            </a:r>
            <a:r>
              <a:rPr lang="en-US" altLang="zh-CN" sz="2000" i="1" dirty="0" smtClean="0"/>
              <a:t>α</a:t>
            </a:r>
            <a:r>
              <a:rPr lang="zh-CN" altLang="en-US" sz="2000" dirty="0" smtClean="0"/>
              <a:t>＝</a:t>
            </a:r>
            <a:r>
              <a:rPr lang="en-US" sz="2000" dirty="0" smtClean="0"/>
              <a:t>1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754330" y="2000240"/>
          <a:ext cx="4389438" cy="1425575"/>
        </p:xfrm>
        <a:graphic>
          <a:graphicData uri="http://schemas.openxmlformats.org/presentationml/2006/ole">
            <p:oleObj spid="_x0000_s533507" name="Document" r:id="rId6" imgW="4847478" imgH="156918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3092455" y="4097349"/>
          <a:ext cx="2193925" cy="974725"/>
        </p:xfrm>
        <a:graphic>
          <a:graphicData uri="http://schemas.openxmlformats.org/presentationml/2006/ole">
            <p:oleObj spid="_x0000_s533508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5" name="Object 15"/>
          <p:cNvGraphicFramePr>
            <a:graphicFrameLocks noChangeAspect="1"/>
          </p:cNvGraphicFramePr>
          <p:nvPr/>
        </p:nvGraphicFramePr>
        <p:xfrm>
          <a:off x="3143240" y="4429132"/>
          <a:ext cx="2193925" cy="974725"/>
        </p:xfrm>
        <a:graphic>
          <a:graphicData uri="http://schemas.openxmlformats.org/presentationml/2006/ole">
            <p:oleObj spid="_x0000_s533511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5164157" y="4429132"/>
          <a:ext cx="2193925" cy="974725"/>
        </p:xfrm>
        <a:graphic>
          <a:graphicData uri="http://schemas.openxmlformats.org/presentationml/2006/ole">
            <p:oleObj spid="_x0000_s533512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4286248" y="4097349"/>
          <a:ext cx="2193925" cy="974725"/>
        </p:xfrm>
        <a:graphic>
          <a:graphicData uri="http://schemas.openxmlformats.org/presentationml/2006/ole">
            <p:oleObj spid="_x0000_s533513" name="Document" r:id="rId10" imgW="1848166" imgH="822211" progId="Word.Document.8">
              <p:embed/>
            </p:oleObj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/>
        </p:nvGraphicFramePr>
        <p:xfrm>
          <a:off x="7164421" y="4429132"/>
          <a:ext cx="2193925" cy="974725"/>
        </p:xfrm>
        <a:graphic>
          <a:graphicData uri="http://schemas.openxmlformats.org/presentationml/2006/ole">
            <p:oleObj spid="_x0000_s533514" name="Document" r:id="rId11" imgW="1848166" imgH="822211" progId="Word.Document.8">
              <p:embed/>
            </p:oleObj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3428992" y="4786322"/>
          <a:ext cx="2193925" cy="974725"/>
        </p:xfrm>
        <a:graphic>
          <a:graphicData uri="http://schemas.openxmlformats.org/presentationml/2006/ole">
            <p:oleObj spid="_x0000_s533515" name="Document" r:id="rId12" imgW="1848166" imgH="822211" progId="Word.Document.8">
              <p:embed/>
            </p:oleObj>
          </a:graphicData>
        </a:graphic>
      </p:graphicFrame>
      <p:graphicFrame>
        <p:nvGraphicFramePr>
          <p:cNvPr id="10" name="Object 15"/>
          <p:cNvGraphicFramePr>
            <a:graphicFrameLocks noChangeAspect="1"/>
          </p:cNvGraphicFramePr>
          <p:nvPr/>
        </p:nvGraphicFramePr>
        <p:xfrm>
          <a:off x="4286248" y="4786322"/>
          <a:ext cx="2193925" cy="974725"/>
        </p:xfrm>
        <a:graphic>
          <a:graphicData uri="http://schemas.openxmlformats.org/presentationml/2006/ole">
            <p:oleObj spid="_x0000_s533516" name="Document" r:id="rId13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1112865" y="1287482"/>
          <a:ext cx="7388225" cy="4999038"/>
        </p:xfrm>
        <a:graphic>
          <a:graphicData uri="http://schemas.openxmlformats.org/presentationml/2006/ole">
            <p:oleObj spid="_x0000_s534530" name="Document" r:id="rId3" imgW="8014757" imgH="542785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2571736" y="1597019"/>
          <a:ext cx="2193925" cy="974725"/>
        </p:xfrm>
        <a:graphic>
          <a:graphicData uri="http://schemas.openxmlformats.org/presentationml/2006/ole">
            <p:oleObj spid="_x0000_s534531" name="Document" r:id="rId5" imgW="1848166" imgH="822211" progId="Word.Document.8">
              <p:embed/>
            </p:oleObj>
          </a:graphicData>
        </a:graphic>
      </p:graphicFrame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1357290" y="1966909"/>
          <a:ext cx="2706687" cy="962025"/>
        </p:xfrm>
        <a:graphic>
          <a:graphicData uri="http://schemas.openxmlformats.org/presentationml/2006/ole">
            <p:oleObj spid="_x0000_s534532" name="Document" r:id="rId7" imgW="2298333" imgH="824011" progId="Word.Document.8">
              <p:embed/>
            </p:oleObj>
          </a:graphicData>
        </a:graphic>
      </p:graphicFrame>
      <p:graphicFrame>
        <p:nvGraphicFramePr>
          <p:cNvPr id="3" name="Object 15"/>
          <p:cNvGraphicFramePr>
            <a:graphicFrameLocks noChangeAspect="1"/>
          </p:cNvGraphicFramePr>
          <p:nvPr/>
        </p:nvGraphicFramePr>
        <p:xfrm>
          <a:off x="1285852" y="3395669"/>
          <a:ext cx="2706688" cy="962025"/>
        </p:xfrm>
        <a:graphic>
          <a:graphicData uri="http://schemas.openxmlformats.org/presentationml/2006/ole">
            <p:oleObj spid="_x0000_s534533" name="Document" r:id="rId8" imgW="2298333" imgH="824011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7080287" y="3395669"/>
          <a:ext cx="2706687" cy="962025"/>
        </p:xfrm>
        <a:graphic>
          <a:graphicData uri="http://schemas.openxmlformats.org/presentationml/2006/ole">
            <p:oleObj spid="_x0000_s534534" name="Document" r:id="rId9" imgW="2308049" imgH="8240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410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5594" name="Object 10"/>
          <p:cNvGraphicFramePr>
            <a:graphicFrameLocks noChangeAspect="1"/>
          </p:cNvGraphicFramePr>
          <p:nvPr/>
        </p:nvGraphicFramePr>
        <p:xfrm>
          <a:off x="755650" y="1500174"/>
          <a:ext cx="7672388" cy="5473700"/>
        </p:xfrm>
        <a:graphic>
          <a:graphicData uri="http://schemas.openxmlformats.org/presentationml/2006/ole">
            <p:oleObj spid="_x0000_s983042" name="Document" r:id="rId4" imgW="8357465" imgH="59721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85786" y="3571876"/>
          <a:ext cx="6911975" cy="1536700"/>
        </p:xfrm>
        <a:graphic>
          <a:graphicData uri="http://schemas.openxmlformats.org/presentationml/2006/ole">
            <p:oleObj spid="_x0000_s537602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28751" y="2071678"/>
          <a:ext cx="7058025" cy="1377950"/>
        </p:xfrm>
        <a:graphic>
          <a:graphicData uri="http://schemas.openxmlformats.org/presentationml/2006/ole">
            <p:oleObj spid="_x0000_s537603" name="Document" r:id="rId5" imgW="7881201" imgH="1544797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57290" y="4413269"/>
          <a:ext cx="6802438" cy="1730375"/>
        </p:xfrm>
        <a:graphic>
          <a:graphicData uri="http://schemas.openxmlformats.org/presentationml/2006/ole">
            <p:oleObj spid="_x0000_s537604" name="Document" r:id="rId6" imgW="7481975" imgH="191776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76310" y="3001970"/>
          <a:ext cx="7010400" cy="1427162"/>
        </p:xfrm>
        <a:graphic>
          <a:graphicData uri="http://schemas.openxmlformats.org/presentationml/2006/ole">
            <p:oleObj spid="_x0000_s538626" name="Document" r:id="rId3" imgW="7518694" imgH="152607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6175" y="1160462"/>
          <a:ext cx="7143750" cy="2268538"/>
        </p:xfrm>
        <a:graphic>
          <a:graphicData uri="http://schemas.openxmlformats.org/presentationml/2006/ole">
            <p:oleObj spid="_x0000_s538627" name="Document" r:id="rId5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3736995"/>
          <a:ext cx="6926263" cy="2549525"/>
        </p:xfrm>
        <a:graphic>
          <a:graphicData uri="http://schemas.openxmlformats.org/presentationml/2006/ole">
            <p:oleObj spid="_x0000_s538628" name="Document" r:id="rId6" imgW="7534534" imgH="2971872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833461" y="2571744"/>
          <a:ext cx="7096125" cy="1463675"/>
        </p:xfrm>
        <a:graphic>
          <a:graphicData uri="http://schemas.openxmlformats.org/presentationml/2006/ole">
            <p:oleObj spid="_x0000_s539650" name="Document" r:id="rId3" imgW="7610131" imgH="156567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01700" y="1158883"/>
          <a:ext cx="7840663" cy="3413125"/>
        </p:xfrm>
        <a:graphic>
          <a:graphicData uri="http://schemas.openxmlformats.org/presentationml/2006/ole">
            <p:oleObj spid="_x0000_s539651" name="Document" r:id="rId5" imgW="8643916" imgH="3769196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403382" y="3662380"/>
          <a:ext cx="7669212" cy="2266950"/>
        </p:xfrm>
        <a:graphic>
          <a:graphicData uri="http://schemas.openxmlformats.org/presentationml/2006/ole">
            <p:oleObj spid="_x0000_s539652" name="Document" r:id="rId7" imgW="8464381" imgH="249486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57312" y="1714488"/>
          <a:ext cx="6986588" cy="1925638"/>
        </p:xfrm>
        <a:graphic>
          <a:graphicData uri="http://schemas.openxmlformats.org/presentationml/2006/ole">
            <p:oleObj spid="_x0000_s540674" name="Document" r:id="rId3" imgW="7930160" imgH="218129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3048000"/>
          <a:ext cx="6827837" cy="1073150"/>
        </p:xfrm>
        <a:graphic>
          <a:graphicData uri="http://schemas.openxmlformats.org/presentationml/2006/ole">
            <p:oleObj spid="_x0000_s540675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71538" y="4241844"/>
          <a:ext cx="7473950" cy="5473700"/>
        </p:xfrm>
        <a:graphic>
          <a:graphicData uri="http://schemas.openxmlformats.org/presentationml/2006/ole">
            <p:oleObj spid="_x0000_s540676" name="Document" r:id="rId7" imgW="8484540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41450" y="1200157"/>
          <a:ext cx="6973888" cy="3157537"/>
        </p:xfrm>
        <a:graphic>
          <a:graphicData uri="http://schemas.openxmlformats.org/presentationml/2006/ole">
            <p:oleObj spid="_x0000_s617474" name="Document" r:id="rId3" imgW="789704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74708" y="2714620"/>
          <a:ext cx="6826250" cy="1073150"/>
        </p:xfrm>
        <a:graphic>
          <a:graphicData uri="http://schemas.openxmlformats.org/presentationml/2006/ole">
            <p:oleObj spid="_x0000_s617475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4414" y="3813216"/>
          <a:ext cx="7375525" cy="5473700"/>
        </p:xfrm>
        <a:graphic>
          <a:graphicData uri="http://schemas.openxmlformats.org/presentationml/2006/ole">
            <p:oleObj spid="_x0000_s617476" name="Document" r:id="rId7" imgW="8373304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2888" y="1200157"/>
          <a:ext cx="6973888" cy="3157537"/>
        </p:xfrm>
        <a:graphic>
          <a:graphicData uri="http://schemas.openxmlformats.org/presentationml/2006/ole">
            <p:oleObj spid="_x0000_s1504258" name="Document" r:id="rId3" imgW="789704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74708" y="2714620"/>
          <a:ext cx="6826250" cy="1073150"/>
        </p:xfrm>
        <a:graphic>
          <a:graphicData uri="http://schemas.openxmlformats.org/presentationml/2006/ole">
            <p:oleObj spid="_x0000_s150425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4414" y="3813216"/>
          <a:ext cx="7375525" cy="5473700"/>
        </p:xfrm>
        <a:graphic>
          <a:graphicData uri="http://schemas.openxmlformats.org/presentationml/2006/ole">
            <p:oleObj spid="_x0000_s1504260" name="Document" r:id="rId7" imgW="8373304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81140" y="1858968"/>
          <a:ext cx="7291388" cy="2427288"/>
        </p:xfrm>
        <a:graphic>
          <a:graphicData uri="http://schemas.openxmlformats.org/presentationml/2006/ole">
            <p:oleObj spid="_x0000_s542722" name="Document" r:id="rId4" imgW="8421182" imgH="278718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85786" y="3292475"/>
          <a:ext cx="6950075" cy="1047750"/>
        </p:xfrm>
        <a:graphic>
          <a:graphicData uri="http://schemas.openxmlformats.org/presentationml/2006/ole">
            <p:oleObj spid="_x0000_s542723" name="Document" r:id="rId5" imgW="7561173" imgH="113726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54162" y="4143380"/>
          <a:ext cx="6718300" cy="2901950"/>
        </p:xfrm>
        <a:graphic>
          <a:graphicData uri="http://schemas.openxmlformats.org/presentationml/2006/ole">
            <p:oleObj spid="_x0000_s542724" name="Document" r:id="rId7" imgW="7954999" imgH="3446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79525" y="1346199"/>
          <a:ext cx="6754813" cy="2011363"/>
        </p:xfrm>
        <a:graphic>
          <a:graphicData uri="http://schemas.openxmlformats.org/presentationml/2006/ole">
            <p:oleObj spid="_x0000_s543746" name="Document" r:id="rId5" imgW="7906760" imgH="234473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2755900"/>
          <a:ext cx="6973887" cy="852488"/>
        </p:xfrm>
        <a:graphic>
          <a:graphicData uri="http://schemas.openxmlformats.org/presentationml/2006/ole">
            <p:oleObj spid="_x0000_s543747" name="Document" r:id="rId6" imgW="7585292" imgH="925942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92225" y="3863997"/>
          <a:ext cx="6705600" cy="2779713"/>
        </p:xfrm>
        <a:graphic>
          <a:graphicData uri="http://schemas.openxmlformats.org/presentationml/2006/ole">
            <p:oleObj spid="_x0000_s543748" name="Document" r:id="rId7" imgW="8118793" imgH="33408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三角函数的诱导公式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316038" y="1785926"/>
          <a:ext cx="7194550" cy="4498975"/>
        </p:xfrm>
        <a:graphic>
          <a:graphicData uri="http://schemas.openxmlformats.org/presentationml/2006/ole">
            <p:oleObj spid="_x0000_s544770" name="Document" r:id="rId3" imgW="8059035" imgH="502104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57290" y="1500174"/>
          <a:ext cx="6826250" cy="3097212"/>
        </p:xfrm>
        <a:graphic>
          <a:graphicData uri="http://schemas.openxmlformats.org/presentationml/2006/ole">
            <p:oleObj spid="_x0000_s1532931" name="Document" r:id="rId5" imgW="7538493" imgH="34071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512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6618" name="Object 10"/>
          <p:cNvGraphicFramePr>
            <a:graphicFrameLocks noChangeAspect="1"/>
          </p:cNvGraphicFramePr>
          <p:nvPr/>
        </p:nvGraphicFramePr>
        <p:xfrm>
          <a:off x="755650" y="1714488"/>
          <a:ext cx="7672388" cy="5472112"/>
        </p:xfrm>
        <a:graphic>
          <a:graphicData uri="http://schemas.openxmlformats.org/presentationml/2006/ole">
            <p:oleObj spid="_x0000_s984066" name="Document" r:id="rId4" imgW="8357465" imgH="59721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30245" y="1285860"/>
          <a:ext cx="6899275" cy="547687"/>
        </p:xfrm>
        <a:graphic>
          <a:graphicData uri="http://schemas.openxmlformats.org/presentationml/2006/ole">
            <p:oleObj spid="_x0000_s545795" name="Document" r:id="rId5" imgW="7493855" imgH="604815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2322540"/>
          <a:ext cx="7448550" cy="5035550"/>
        </p:xfrm>
        <a:graphic>
          <a:graphicData uri="http://schemas.openxmlformats.org/presentationml/2006/ole">
            <p:oleObj spid="_x0000_s545796" name="Document" r:id="rId6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27164" y="1285860"/>
          <a:ext cx="7059612" cy="4889500"/>
        </p:xfrm>
        <a:graphic>
          <a:graphicData uri="http://schemas.openxmlformats.org/presentationml/2006/ole">
            <p:oleObj spid="_x0000_s547842" name="Document" r:id="rId4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235102" y="1000108"/>
          <a:ext cx="7265988" cy="4986337"/>
        </p:xfrm>
        <a:graphic>
          <a:graphicData uri="http://schemas.openxmlformats.org/presentationml/2006/ole">
            <p:oleObj spid="_x0000_s548866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30310" y="5500702"/>
          <a:ext cx="6827838" cy="1120775"/>
        </p:xfrm>
        <a:graphic>
          <a:graphicData uri="http://schemas.openxmlformats.org/presentationml/2006/ole">
            <p:oleObj spid="_x0000_s548869" name="Document" r:id="rId6" imgW="7537774" imgH="12341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19200" y="1071546"/>
          <a:ext cx="7254875" cy="5448300"/>
        </p:xfrm>
        <a:graphic>
          <a:graphicData uri="http://schemas.openxmlformats.org/presentationml/2006/ole">
            <p:oleObj spid="_x0000_s701443" name="Document" r:id="rId5" imgW="7666649" imgH="57532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同角三角函数的基本关系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89052" y="1428736"/>
          <a:ext cx="7412038" cy="5230812"/>
        </p:xfrm>
        <a:graphic>
          <a:graphicData uri="http://schemas.openxmlformats.org/presentationml/2006/ole">
            <p:oleObj spid="_x0000_s550914" name="Document" r:id="rId3" imgW="8168831" imgH="587750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571472" y="2743208"/>
          <a:ext cx="7315200" cy="1828800"/>
        </p:xfrm>
        <a:graphic>
          <a:graphicData uri="http://schemas.openxmlformats.org/presentationml/2006/ole">
            <p:oleObj spid="_x0000_s622594" name="Document" r:id="rId4" imgW="7629210" imgH="1917766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142984"/>
          <a:ext cx="7291388" cy="1901825"/>
        </p:xfrm>
        <a:graphic>
          <a:graphicData uri="http://schemas.openxmlformats.org/presentationml/2006/ole">
            <p:oleObj spid="_x0000_s622595" name="Document" r:id="rId6" imgW="7931600" imgH="2063210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3263931"/>
          <a:ext cx="7473950" cy="4522787"/>
        </p:xfrm>
        <a:graphic>
          <a:graphicData uri="http://schemas.openxmlformats.org/presentationml/2006/ole">
            <p:oleObj spid="_x0000_s622596" name="Document" r:id="rId7" imgW="8334065" imgH="5057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3150" y="1785926"/>
          <a:ext cx="7242175" cy="2803525"/>
        </p:xfrm>
        <a:graphic>
          <a:graphicData uri="http://schemas.openxmlformats.org/presentationml/2006/ole">
            <p:oleObj spid="_x0000_s620548" name="Document" r:id="rId5" imgW="7989918" imgH="30852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85890" y="1090637"/>
          <a:ext cx="7315200" cy="5838825"/>
        </p:xfrm>
        <a:graphic>
          <a:graphicData uri="http://schemas.openxmlformats.org/presentationml/2006/ole">
            <p:oleObj spid="_x0000_s706562" name="Document" r:id="rId3" imgW="7629210" imgH="608666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257327" y="2214554"/>
          <a:ext cx="7172325" cy="6138863"/>
        </p:xfrm>
        <a:graphic>
          <a:graphicData uri="http://schemas.openxmlformats.org/presentationml/2006/ole">
            <p:oleObj spid="_x0000_s707586" name="Document" r:id="rId3" imgW="7609051" imgH="651219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71534" y="1357298"/>
          <a:ext cx="6900862" cy="1427162"/>
        </p:xfrm>
        <a:graphic>
          <a:graphicData uri="http://schemas.openxmlformats.org/presentationml/2006/ole">
            <p:oleObj spid="_x0000_s707587" name="Document" r:id="rId6" imgW="7507895" imgH="15473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6805" y="958871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同角三角函数关系、诱导公式在三角形中的应用</a:t>
            </a:r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3150" y="2220945"/>
          <a:ext cx="7497763" cy="5780087"/>
        </p:xfrm>
        <a:graphic>
          <a:graphicData uri="http://schemas.openxmlformats.org/presentationml/2006/ole">
            <p:oleObj spid="_x0000_s555010" name="Document" r:id="rId3" imgW="7926560" imgH="610106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16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任意角和弧度制及任意角的三角函数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12304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12310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3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3178" y="1142984"/>
          <a:ext cx="7499350" cy="5473700"/>
        </p:xfrm>
        <a:graphic>
          <a:graphicData uri="http://schemas.openxmlformats.org/presentationml/2006/ole">
            <p:oleObj spid="_x0000_s1533954" name="Document" r:id="rId3" imgW="7921520" imgH="652623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1214422"/>
          <a:ext cx="7010400" cy="2401887"/>
        </p:xfrm>
        <a:graphic>
          <a:graphicData uri="http://schemas.openxmlformats.org/presentationml/2006/ole">
            <p:oleObj spid="_x0000_s556035" name="Document" r:id="rId4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823936"/>
          <a:ext cx="7461250" cy="5962650"/>
        </p:xfrm>
        <a:graphic>
          <a:graphicData uri="http://schemas.openxmlformats.org/presentationml/2006/ole">
            <p:oleObj spid="_x0000_s557058" name="Document" r:id="rId4" imgW="8479500" imgH="675016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038250"/>
          <a:ext cx="7461250" cy="5962650"/>
        </p:xfrm>
        <a:graphic>
          <a:graphicData uri="http://schemas.openxmlformats.org/presentationml/2006/ole">
            <p:oleObj spid="_x0000_s1534978" name="Document" r:id="rId4" imgW="8479500" imgH="675016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408139" y="1357298"/>
          <a:ext cx="6950075" cy="4851400"/>
        </p:xfrm>
        <a:graphic>
          <a:graphicData uri="http://schemas.openxmlformats.org/presentationml/2006/ole">
            <p:oleObj spid="_x0000_s558082" name="Document" r:id="rId4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1538" y="1238270"/>
          <a:ext cx="7340600" cy="5048250"/>
        </p:xfrm>
        <a:graphic>
          <a:graphicData uri="http://schemas.openxmlformats.org/presentationml/2006/ole">
            <p:oleObj spid="_x0000_s716802" name="Document" r:id="rId3" imgW="7749086" imgH="532920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79525" y="714356"/>
          <a:ext cx="7194550" cy="6265863"/>
        </p:xfrm>
        <a:graphic>
          <a:graphicData uri="http://schemas.openxmlformats.org/presentationml/2006/ole">
            <p:oleObj spid="_x0000_s717828" name="Document" r:id="rId5" imgW="8705088" imgH="754235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 smtClean="0"/>
              <a:t>思想方法　</a:t>
            </a:r>
            <a:r>
              <a:rPr lang="en-US" sz="2400" b="1" dirty="0" smtClean="0"/>
              <a:t>9.</a:t>
            </a:r>
            <a:r>
              <a:rPr lang="zh-CN" altLang="en-US" sz="2400" b="1" dirty="0" smtClean="0"/>
              <a:t>方程思想在三角函数求值中的应用</a:t>
            </a:r>
          </a:p>
          <a:p>
            <a:pPr>
              <a:lnSpc>
                <a:spcPts val="3500"/>
              </a:lnSpc>
              <a:buFontTx/>
              <a:buNone/>
            </a:pP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03340" y="1843099"/>
          <a:ext cx="7326312" cy="3157537"/>
        </p:xfrm>
        <a:graphic>
          <a:graphicData uri="http://schemas.openxmlformats.org/presentationml/2006/ole">
            <p:oleObj spid="_x0000_s561154" name="Document" r:id="rId3" imgW="8206990" imgH="352448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142984"/>
          <a:ext cx="7242175" cy="1768475"/>
        </p:xfrm>
        <a:graphic>
          <a:graphicData uri="http://schemas.openxmlformats.org/presentationml/2006/ole">
            <p:oleObj spid="_x0000_s722947" name="Document" r:id="rId5" imgW="8495340" imgH="2061050" progId="Word.Document.8">
              <p:embed/>
            </p:oleObj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854075" y="3413125"/>
          <a:ext cx="7010400" cy="1304925"/>
        </p:xfrm>
        <a:graphic>
          <a:graphicData uri="http://schemas.openxmlformats.org/presentationml/2006/ole">
            <p:oleObj spid="_x0000_s722948" name="Document" r:id="rId6" imgW="7626690" imgH="15491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同角三角函数的基本关系式与诱导公式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195388" y="928670"/>
          <a:ext cx="7229475" cy="6535738"/>
        </p:xfrm>
        <a:graphic>
          <a:graphicData uri="http://schemas.openxmlformats.org/presentationml/2006/ole">
            <p:oleObj spid="_x0000_s723972" name="Document" r:id="rId5" imgW="8217069" imgH="73988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3774</TotalTime>
  <Pages>0</Pages>
  <Words>5601</Words>
  <Characters>0</Characters>
  <Application>Microsoft Office PowerPoint</Application>
  <DocSecurity>0</DocSecurity>
  <PresentationFormat>全屏显示(4:3)</PresentationFormat>
  <Lines>0</Lines>
  <Paragraphs>1418</Paragraphs>
  <Slides>460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460</vt:i4>
      </vt:variant>
    </vt:vector>
  </HeadingPairs>
  <TitlesOfParts>
    <vt:vector size="463" baseType="lpstr">
      <vt:lpstr>1_Office 主题​​</vt:lpstr>
      <vt:lpstr>Document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第16讲  任意角和弧度制及任意角的三角函数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  <vt:lpstr>幻灯片 277</vt:lpstr>
      <vt:lpstr>幻灯片 278</vt:lpstr>
      <vt:lpstr>幻灯片 279</vt:lpstr>
      <vt:lpstr>幻灯片 280</vt:lpstr>
      <vt:lpstr>幻灯片 281</vt:lpstr>
      <vt:lpstr>幻灯片 282</vt:lpstr>
      <vt:lpstr>幻灯片 283</vt:lpstr>
      <vt:lpstr>幻灯片 284</vt:lpstr>
      <vt:lpstr>幻灯片 285</vt:lpstr>
      <vt:lpstr>幻灯片 286</vt:lpstr>
      <vt:lpstr>幻灯片 287</vt:lpstr>
      <vt:lpstr>幻灯片 288</vt:lpstr>
      <vt:lpstr>幻灯片 289</vt:lpstr>
      <vt:lpstr>幻灯片 290</vt:lpstr>
      <vt:lpstr>幻灯片 291</vt:lpstr>
      <vt:lpstr>幻灯片 292</vt:lpstr>
      <vt:lpstr>幻灯片 293</vt:lpstr>
      <vt:lpstr>第21讲  简单的三角恒等变换</vt:lpstr>
      <vt:lpstr>幻灯片 295</vt:lpstr>
      <vt:lpstr>幻灯片 296</vt:lpstr>
      <vt:lpstr>幻灯片 297</vt:lpstr>
      <vt:lpstr>幻灯片 298</vt:lpstr>
      <vt:lpstr>幻灯片 299</vt:lpstr>
      <vt:lpstr>幻灯片 300</vt:lpstr>
      <vt:lpstr>幻灯片 301</vt:lpstr>
      <vt:lpstr>幻灯片 302</vt:lpstr>
      <vt:lpstr>幻灯片 303</vt:lpstr>
      <vt:lpstr>幻灯片 304</vt:lpstr>
      <vt:lpstr>幻灯片 305</vt:lpstr>
      <vt:lpstr>幻灯片 306</vt:lpstr>
      <vt:lpstr>幻灯片 307</vt:lpstr>
      <vt:lpstr>幻灯片 308</vt:lpstr>
      <vt:lpstr>幻灯片 309</vt:lpstr>
      <vt:lpstr>幻灯片 310</vt:lpstr>
      <vt:lpstr>幻灯片 311</vt:lpstr>
      <vt:lpstr>幻灯片 312</vt:lpstr>
      <vt:lpstr>幻灯片 313</vt:lpstr>
      <vt:lpstr>幻灯片 314</vt:lpstr>
      <vt:lpstr>幻灯片 315</vt:lpstr>
      <vt:lpstr>幻灯片 316</vt:lpstr>
      <vt:lpstr>幻灯片 317</vt:lpstr>
      <vt:lpstr>幻灯片 318</vt:lpstr>
      <vt:lpstr>幻灯片 319</vt:lpstr>
      <vt:lpstr>幻灯片 320</vt:lpstr>
      <vt:lpstr>幻灯片 321</vt:lpstr>
      <vt:lpstr>幻灯片 322</vt:lpstr>
      <vt:lpstr>幻灯片 323</vt:lpstr>
      <vt:lpstr>幻灯片 324</vt:lpstr>
      <vt:lpstr>幻灯片 325</vt:lpstr>
      <vt:lpstr>幻灯片 326</vt:lpstr>
      <vt:lpstr>幻灯片 327</vt:lpstr>
      <vt:lpstr>幻灯片 328</vt:lpstr>
      <vt:lpstr>幻灯片 329</vt:lpstr>
      <vt:lpstr>幻灯片 330</vt:lpstr>
      <vt:lpstr>幻灯片 331</vt:lpstr>
      <vt:lpstr>幻灯片 332</vt:lpstr>
      <vt:lpstr>幻灯片 333</vt:lpstr>
      <vt:lpstr>幻灯片 334</vt:lpstr>
      <vt:lpstr>幻灯片 335</vt:lpstr>
      <vt:lpstr>幻灯片 336</vt:lpstr>
      <vt:lpstr>幻灯片 337</vt:lpstr>
      <vt:lpstr>幻灯片 338</vt:lpstr>
      <vt:lpstr>幻灯片 339</vt:lpstr>
      <vt:lpstr>幻灯片 340</vt:lpstr>
      <vt:lpstr>幻灯片 341</vt:lpstr>
      <vt:lpstr>幻灯片 342</vt:lpstr>
      <vt:lpstr>幻灯片 343</vt:lpstr>
      <vt:lpstr>幻灯片 344</vt:lpstr>
      <vt:lpstr>幻灯片 345</vt:lpstr>
      <vt:lpstr>幻灯片 346</vt:lpstr>
      <vt:lpstr>幻灯片 347</vt:lpstr>
      <vt:lpstr>幻灯片 348</vt:lpstr>
      <vt:lpstr>幻灯片 349</vt:lpstr>
      <vt:lpstr>幻灯片 350</vt:lpstr>
      <vt:lpstr>幻灯片 351</vt:lpstr>
      <vt:lpstr>幻灯片 352</vt:lpstr>
      <vt:lpstr>幻灯片 353</vt:lpstr>
      <vt:lpstr>幻灯片 354</vt:lpstr>
      <vt:lpstr>幻灯片 355</vt:lpstr>
      <vt:lpstr>幻灯片 356</vt:lpstr>
      <vt:lpstr>幻灯片 357</vt:lpstr>
      <vt:lpstr>幻灯片 358</vt:lpstr>
      <vt:lpstr>幻灯片 359</vt:lpstr>
      <vt:lpstr>幻灯片 360</vt:lpstr>
      <vt:lpstr>幻灯片 361</vt:lpstr>
      <vt:lpstr>幻灯片 362</vt:lpstr>
      <vt:lpstr>幻灯片 363</vt:lpstr>
      <vt:lpstr>幻灯片 364</vt:lpstr>
      <vt:lpstr>幻灯片 365</vt:lpstr>
      <vt:lpstr>幻灯片 366</vt:lpstr>
      <vt:lpstr>幻灯片 367</vt:lpstr>
      <vt:lpstr>幻灯片 368</vt:lpstr>
      <vt:lpstr>幻灯片 369</vt:lpstr>
      <vt:lpstr>幻灯片 370</vt:lpstr>
      <vt:lpstr>幻灯片 371</vt:lpstr>
      <vt:lpstr>幻灯片 372</vt:lpstr>
      <vt:lpstr>幻灯片 373</vt:lpstr>
      <vt:lpstr>幻灯片 374</vt:lpstr>
      <vt:lpstr>幻灯片 375</vt:lpstr>
      <vt:lpstr>幻灯片 376</vt:lpstr>
      <vt:lpstr>幻灯片 377</vt:lpstr>
      <vt:lpstr>幻灯片 378</vt:lpstr>
      <vt:lpstr>幻灯片 379</vt:lpstr>
      <vt:lpstr>幻灯片 380</vt:lpstr>
      <vt:lpstr>幻灯片 381</vt:lpstr>
      <vt:lpstr>幻灯片 382</vt:lpstr>
      <vt:lpstr>幻灯片 383</vt:lpstr>
      <vt:lpstr>幻灯片 384</vt:lpstr>
      <vt:lpstr>幻灯片 385</vt:lpstr>
      <vt:lpstr>幻灯片 386</vt:lpstr>
      <vt:lpstr>幻灯片 387</vt:lpstr>
      <vt:lpstr>幻灯片 388</vt:lpstr>
      <vt:lpstr>幻灯片 389</vt:lpstr>
      <vt:lpstr>幻灯片 390</vt:lpstr>
      <vt:lpstr>幻灯片 391</vt:lpstr>
      <vt:lpstr>幻灯片 392</vt:lpstr>
      <vt:lpstr>幻灯片 393</vt:lpstr>
      <vt:lpstr>幻灯片 394</vt:lpstr>
      <vt:lpstr>幻灯片 395</vt:lpstr>
      <vt:lpstr>幻灯片 396</vt:lpstr>
      <vt:lpstr>幻灯片 397</vt:lpstr>
      <vt:lpstr>幻灯片 398</vt:lpstr>
      <vt:lpstr>幻灯片 399</vt:lpstr>
      <vt:lpstr>幻灯片 400</vt:lpstr>
      <vt:lpstr>幻灯片 401</vt:lpstr>
      <vt:lpstr>幻灯片 402</vt:lpstr>
      <vt:lpstr>幻灯片 403</vt:lpstr>
      <vt:lpstr>幻灯片 404</vt:lpstr>
      <vt:lpstr>幻灯片 405</vt:lpstr>
      <vt:lpstr>幻灯片 406</vt:lpstr>
      <vt:lpstr>幻灯片 407</vt:lpstr>
      <vt:lpstr>幻灯片 408</vt:lpstr>
      <vt:lpstr>幻灯片 409</vt:lpstr>
      <vt:lpstr>幻灯片 410</vt:lpstr>
      <vt:lpstr>幻灯片 411</vt:lpstr>
      <vt:lpstr>幻灯片 412</vt:lpstr>
      <vt:lpstr>幻灯片 413</vt:lpstr>
      <vt:lpstr>幻灯片 414</vt:lpstr>
      <vt:lpstr>幻灯片 415</vt:lpstr>
      <vt:lpstr>幻灯片 416</vt:lpstr>
      <vt:lpstr>幻灯片 417</vt:lpstr>
      <vt:lpstr>幻灯片 418</vt:lpstr>
      <vt:lpstr>幻灯片 419</vt:lpstr>
      <vt:lpstr>幻灯片 420</vt:lpstr>
      <vt:lpstr>幻灯片 421</vt:lpstr>
      <vt:lpstr>幻灯片 422</vt:lpstr>
      <vt:lpstr>幻灯片 423</vt:lpstr>
      <vt:lpstr>幻灯片 424</vt:lpstr>
      <vt:lpstr>幻灯片 425</vt:lpstr>
      <vt:lpstr>幻灯片 426</vt:lpstr>
      <vt:lpstr>幻灯片 427</vt:lpstr>
      <vt:lpstr>幻灯片 428</vt:lpstr>
      <vt:lpstr>幻灯片 429</vt:lpstr>
      <vt:lpstr>幻灯片 430</vt:lpstr>
      <vt:lpstr>幻灯片 431</vt:lpstr>
      <vt:lpstr>幻灯片 432</vt:lpstr>
      <vt:lpstr>幻灯片 433</vt:lpstr>
      <vt:lpstr>幻灯片 434</vt:lpstr>
      <vt:lpstr>幻灯片 435</vt:lpstr>
      <vt:lpstr>幻灯片 436</vt:lpstr>
      <vt:lpstr>幻灯片 437</vt:lpstr>
      <vt:lpstr>幻灯片 438</vt:lpstr>
      <vt:lpstr>幻灯片 439</vt:lpstr>
      <vt:lpstr>幻灯片 440</vt:lpstr>
      <vt:lpstr>幻灯片 441</vt:lpstr>
      <vt:lpstr>幻灯片 442</vt:lpstr>
      <vt:lpstr>幻灯片 443</vt:lpstr>
      <vt:lpstr>幻灯片 444</vt:lpstr>
      <vt:lpstr>幻灯片 445</vt:lpstr>
      <vt:lpstr>幻灯片 446</vt:lpstr>
      <vt:lpstr>幻灯片 447</vt:lpstr>
      <vt:lpstr>幻灯片 448</vt:lpstr>
      <vt:lpstr>幻灯片 449</vt:lpstr>
      <vt:lpstr>幻灯片 450</vt:lpstr>
      <vt:lpstr>幻灯片 451</vt:lpstr>
      <vt:lpstr>幻灯片 452</vt:lpstr>
      <vt:lpstr>幻灯片 453</vt:lpstr>
      <vt:lpstr>幻灯片 454</vt:lpstr>
      <vt:lpstr>幻灯片 455</vt:lpstr>
      <vt:lpstr>幻灯片 456</vt:lpstr>
      <vt:lpstr>幻灯片 457</vt:lpstr>
      <vt:lpstr>幻灯片 458</vt:lpstr>
      <vt:lpstr>幻灯片 459</vt:lpstr>
      <vt:lpstr>幻灯片 460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微软用户</cp:lastModifiedBy>
  <cp:revision>606</cp:revision>
  <dcterms:created xsi:type="dcterms:W3CDTF">2012-12-07T08:03:34Z</dcterms:created>
  <dcterms:modified xsi:type="dcterms:W3CDTF">2016-02-16T04:52:58Z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